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14"/>
  </p:notesMasterIdLst>
  <p:handoutMasterIdLst>
    <p:handoutMasterId r:id="rId15"/>
  </p:handoutMasterIdLst>
  <p:sldIdLst>
    <p:sldId id="435" r:id="rId2"/>
    <p:sldId id="436" r:id="rId3"/>
    <p:sldId id="451" r:id="rId4"/>
    <p:sldId id="445" r:id="rId5"/>
    <p:sldId id="439" r:id="rId6"/>
    <p:sldId id="453" r:id="rId7"/>
    <p:sldId id="450" r:id="rId8"/>
    <p:sldId id="448" r:id="rId9"/>
    <p:sldId id="452" r:id="rId10"/>
    <p:sldId id="458" r:id="rId11"/>
    <p:sldId id="455" r:id="rId12"/>
    <p:sldId id="459" r:id="rId13"/>
  </p:sldIdLst>
  <p:sldSz cx="9144000" cy="6858000" type="screen4x3"/>
  <p:notesSz cx="6669088"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38AA64-2723-4513-B1BE-7A033DC23502}">
          <p14:sldIdLst>
            <p14:sldId id="435"/>
            <p14:sldId id="436"/>
            <p14:sldId id="451"/>
            <p14:sldId id="445"/>
            <p14:sldId id="439"/>
            <p14:sldId id="453"/>
            <p14:sldId id="450"/>
            <p14:sldId id="448"/>
            <p14:sldId id="452"/>
            <p14:sldId id="458"/>
            <p14:sldId id="455"/>
            <p14:sldId id="459"/>
          </p14:sldIdLst>
        </p14:section>
      </p14:sectionLst>
    </p:ext>
    <p:ext uri="{EFAFB233-063F-42B5-8137-9DF3F51BA10A}">
      <p15:sldGuideLst xmlns:p15="http://schemas.microsoft.com/office/powerpoint/2012/main">
        <p15:guide id="1" orient="horz" pos="4319">
          <p15:clr>
            <a:srgbClr val="A4A3A4"/>
          </p15:clr>
        </p15:guide>
        <p15:guide id="2" pos="3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rnandez Perez, Bernard A" initials="HPBA" lastIdx="1" clrIdx="0">
    <p:extLst>
      <p:ext uri="{19B8F6BF-5375-455C-9EA6-DF929625EA0E}">
        <p15:presenceInfo xmlns:p15="http://schemas.microsoft.com/office/powerpoint/2012/main" userId="S::bhenande@ic.ac.uk::6b0cc448-cb4c-4765-ad99-1467f867afe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loop="1" showNarration="1" useTimings="0">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BE0B"/>
    <a:srgbClr val="800000"/>
    <a:srgbClr val="0000FF"/>
    <a:srgbClr val="003E1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80" autoAdjust="0"/>
    <p:restoredTop sz="69708" autoAdjust="0"/>
  </p:normalViewPr>
  <p:slideViewPr>
    <p:cSldViewPr snapToGrid="0" snapToObjects="1">
      <p:cViewPr varScale="1">
        <p:scale>
          <a:sx n="77" d="100"/>
          <a:sy n="77" d="100"/>
        </p:scale>
        <p:origin x="1992" y="84"/>
      </p:cViewPr>
      <p:guideLst>
        <p:guide orient="horz" pos="4319"/>
        <p:guide pos="3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CAF0C3AD-0E0B-3B48-B884-D5E13FDE24B0}" type="datetimeFigureOut">
              <a:rPr lang="en-US" smtClean="0"/>
              <a:t>1/4/2023</a:t>
            </a:fld>
            <a:endParaRPr lang="en-US"/>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EFC5EF03-4271-7740-8551-F08F1FE6F1AC}" type="slidenum">
              <a:rPr lang="en-US" smtClean="0"/>
              <a:t>‹#›</a:t>
            </a:fld>
            <a:endParaRPr lang="en-US"/>
          </a:p>
        </p:txBody>
      </p:sp>
    </p:spTree>
    <p:extLst>
      <p:ext uri="{BB962C8B-B14F-4D97-AF65-F5344CB8AC3E}">
        <p14:creationId xmlns:p14="http://schemas.microsoft.com/office/powerpoint/2010/main" val="49359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vl1pPr>
          </a:lstStyle>
          <a:p>
            <a:fld id="{BC3FBD2D-DAFD-C546-8F3E-B7A7887976D4}" type="datetimeFigureOut">
              <a:rPr lang="en-US" smtClean="0"/>
              <a:t>1/4/2023</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lIns="91440" tIns="45720" rIns="91440" bIns="45720" rtlCol="0" anchor="b"/>
          <a:lstStyle>
            <a:lvl1pPr algn="r">
              <a:defRPr sz="1200"/>
            </a:lvl1pPr>
          </a:lstStyle>
          <a:p>
            <a:fld id="{33BD34C2-C82A-5B4C-8326-9FE602370724}" type="slidenum">
              <a:rPr lang="en-US" smtClean="0"/>
              <a:t>‹#›</a:t>
            </a:fld>
            <a:endParaRPr lang="en-US"/>
          </a:p>
        </p:txBody>
      </p:sp>
    </p:spTree>
    <p:extLst>
      <p:ext uri="{BB962C8B-B14F-4D97-AF65-F5344CB8AC3E}">
        <p14:creationId xmlns:p14="http://schemas.microsoft.com/office/powerpoint/2010/main" val="13497364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1</a:t>
            </a:fld>
            <a:endParaRPr lang="en-US"/>
          </a:p>
        </p:txBody>
      </p:sp>
    </p:spTree>
    <p:extLst>
      <p:ext uri="{BB962C8B-B14F-4D97-AF65-F5344CB8AC3E}">
        <p14:creationId xmlns:p14="http://schemas.microsoft.com/office/powerpoint/2010/main" val="3370876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10</a:t>
            </a:fld>
            <a:endParaRPr lang="en-US"/>
          </a:p>
        </p:txBody>
      </p:sp>
    </p:spTree>
    <p:extLst>
      <p:ext uri="{BB962C8B-B14F-4D97-AF65-F5344CB8AC3E}">
        <p14:creationId xmlns:p14="http://schemas.microsoft.com/office/powerpoint/2010/main" val="329451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11</a:t>
            </a:fld>
            <a:endParaRPr lang="en-US"/>
          </a:p>
        </p:txBody>
      </p:sp>
    </p:spTree>
    <p:extLst>
      <p:ext uri="{BB962C8B-B14F-4D97-AF65-F5344CB8AC3E}">
        <p14:creationId xmlns:p14="http://schemas.microsoft.com/office/powerpoint/2010/main" val="92898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12</a:t>
            </a:fld>
            <a:endParaRPr lang="en-US"/>
          </a:p>
        </p:txBody>
      </p:sp>
    </p:spTree>
    <p:extLst>
      <p:ext uri="{BB962C8B-B14F-4D97-AF65-F5344CB8AC3E}">
        <p14:creationId xmlns:p14="http://schemas.microsoft.com/office/powerpoint/2010/main" val="4161355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2</a:t>
            </a:fld>
            <a:endParaRPr lang="en-US"/>
          </a:p>
        </p:txBody>
      </p:sp>
    </p:spTree>
    <p:extLst>
      <p:ext uri="{BB962C8B-B14F-4D97-AF65-F5344CB8AC3E}">
        <p14:creationId xmlns:p14="http://schemas.microsoft.com/office/powerpoint/2010/main" val="370925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look at the leading drivers of AMR, which are shown in this picture, a major driver of AMR has been the misuse of antimicrobials in humans and up to 50% of all antimicrobials prescribed to people are considered unnecessary [28]. For instance, </a:t>
            </a:r>
            <a:r>
              <a:rPr lang="en-GB" b="0" i="0" dirty="0">
                <a:solidFill>
                  <a:srgbClr val="000000"/>
                </a:solidFill>
                <a:effectLst/>
                <a:latin typeface="Times New Roman" panose="02020603050405020304" pitchFamily="18" charset="0"/>
              </a:rPr>
              <a:t>in the COVID-19 though the rates of detected bacterial or fungal co-infection appears to be low, the use of empirical antimicrobial therapy has been widely observed. These </a:t>
            </a:r>
            <a:r>
              <a:rPr lang="en-GB" dirty="0"/>
              <a:t>prescriptions are usually based on clinical educated guess and are more frequent at early stages. They also rely on the use of broad-spectrum antimicrobials hence contributing to the increasing prevalence of multi-resistant microbes [34].</a:t>
            </a:r>
          </a:p>
        </p:txBody>
      </p:sp>
      <p:sp>
        <p:nvSpPr>
          <p:cNvPr id="4" name="Slide Number Placeholder 3"/>
          <p:cNvSpPr>
            <a:spLocks noGrp="1"/>
          </p:cNvSpPr>
          <p:nvPr>
            <p:ph type="sldNum" sz="quarter" idx="5"/>
          </p:nvPr>
        </p:nvSpPr>
        <p:spPr/>
        <p:txBody>
          <a:bodyPr/>
          <a:lstStyle/>
          <a:p>
            <a:fld id="{33BD34C2-C82A-5B4C-8326-9FE602370724}" type="slidenum">
              <a:rPr lang="en-US" smtClean="0"/>
              <a:t>3</a:t>
            </a:fld>
            <a:endParaRPr lang="en-US"/>
          </a:p>
        </p:txBody>
      </p:sp>
    </p:spTree>
    <p:extLst>
      <p:ext uri="{BB962C8B-B14F-4D97-AF65-F5344CB8AC3E}">
        <p14:creationId xmlns:p14="http://schemas.microsoft.com/office/powerpoint/2010/main" val="424880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4</a:t>
            </a:fld>
            <a:endParaRPr lang="en-US"/>
          </a:p>
        </p:txBody>
      </p:sp>
    </p:spTree>
    <p:extLst>
      <p:ext uri="{BB962C8B-B14F-4D97-AF65-F5344CB8AC3E}">
        <p14:creationId xmlns:p14="http://schemas.microsoft.com/office/powerpoint/2010/main" val="148454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3BD34C2-C82A-5B4C-8326-9FE602370724}" type="slidenum">
              <a:rPr lang="en-US" smtClean="0"/>
              <a:t>5</a:t>
            </a:fld>
            <a:endParaRPr lang="en-US"/>
          </a:p>
        </p:txBody>
      </p:sp>
    </p:spTree>
    <p:extLst>
      <p:ext uri="{BB962C8B-B14F-4D97-AF65-F5344CB8AC3E}">
        <p14:creationId xmlns:p14="http://schemas.microsoft.com/office/powerpoint/2010/main" val="1484546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6</a:t>
            </a:fld>
            <a:endParaRPr lang="en-US"/>
          </a:p>
        </p:txBody>
      </p:sp>
    </p:spTree>
    <p:extLst>
      <p:ext uri="{BB962C8B-B14F-4D97-AF65-F5344CB8AC3E}">
        <p14:creationId xmlns:p14="http://schemas.microsoft.com/office/powerpoint/2010/main" val="4266521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aim of Case-Based Reasoning (CBR) is to solve new problems based on the solutions of similar past problems. And in fact, CBR aligns very well with the methodology used in clinical environments where physicians make decisions based on knowledge acquired from past cases personally experienced.  As an example, lets assume that the physician has a patient in front of them (current case), then….. [keep explaining the graph]</a:t>
            </a:r>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evaluated the system in a cohort of 145 individual patients (with all of them receiving antibiotics). In order to compare the prescriptions, we used the Antimicrobial Spectrum Index (ASI) which aims to classify agents based on activity against important pathogens. Summarising the results, 90% of the CBR recommendations were deemed appropriate based on the ASI in comparison with 83% of appropriate prescriptions made by physicians. There was no statistically significant difference between the recommendations. Note that ASI provides a metric that describes the spectrum of antimicrobial rather than simply deeming it as appropriate / inappropriate. More information can be found on the paper marked with an asterisk below. </a:t>
            </a:r>
          </a:p>
        </p:txBody>
      </p:sp>
      <p:sp>
        <p:nvSpPr>
          <p:cNvPr id="4" name="Slide Number Placeholder 3"/>
          <p:cNvSpPr>
            <a:spLocks noGrp="1"/>
          </p:cNvSpPr>
          <p:nvPr>
            <p:ph type="sldNum" sz="quarter" idx="5"/>
          </p:nvPr>
        </p:nvSpPr>
        <p:spPr/>
        <p:txBody>
          <a:bodyPr/>
          <a:lstStyle/>
          <a:p>
            <a:fld id="{33BD34C2-C82A-5B4C-8326-9FE602370724}" type="slidenum">
              <a:rPr lang="en-US" smtClean="0"/>
              <a:t>7</a:t>
            </a:fld>
            <a:endParaRPr lang="en-US"/>
          </a:p>
        </p:txBody>
      </p:sp>
    </p:spTree>
    <p:extLst>
      <p:ext uri="{BB962C8B-B14F-4D97-AF65-F5344CB8AC3E}">
        <p14:creationId xmlns:p14="http://schemas.microsoft.com/office/powerpoint/2010/main" val="2381805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8</a:t>
            </a:fld>
            <a:endParaRPr lang="en-US"/>
          </a:p>
        </p:txBody>
      </p:sp>
    </p:spTree>
    <p:extLst>
      <p:ext uri="{BB962C8B-B14F-4D97-AF65-F5344CB8AC3E}">
        <p14:creationId xmlns:p14="http://schemas.microsoft.com/office/powerpoint/2010/main" val="37548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BD34C2-C82A-5B4C-8326-9FE602370724}" type="slidenum">
              <a:rPr lang="en-US" smtClean="0"/>
              <a:t>9</a:t>
            </a:fld>
            <a:endParaRPr lang="en-US"/>
          </a:p>
        </p:txBody>
      </p:sp>
    </p:spTree>
    <p:extLst>
      <p:ext uri="{BB962C8B-B14F-4D97-AF65-F5344CB8AC3E}">
        <p14:creationId xmlns:p14="http://schemas.microsoft.com/office/powerpoint/2010/main" val="2076677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369C12F-D85A-354E-9AA3-048108BE3B9A}" type="datetime1">
              <a:rPr lang="en-GB" smtClean="0"/>
              <a:t>04/01/2023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66928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17E9883-4827-4A4A-AEE6-7B3E0CB3119D}" type="datetime1">
              <a:rPr lang="en-GB" smtClean="0"/>
              <a:t>04/01/2023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1255219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4A874EF-E515-5C48-A642-A2E5DC84D9AD}" type="datetime1">
              <a:rPr lang="en-GB" smtClean="0"/>
              <a:t>04/01/2023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35973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32299BD-6DA8-124D-8534-DFA18D953CBB}" type="datetime1">
              <a:rPr lang="en-GB" smtClean="0"/>
              <a:t>04/01/2023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949593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D31EC8-158D-9D47-BB7F-7709291A65D9}" type="datetime1">
              <a:rPr lang="en-GB" smtClean="0"/>
              <a:t>04/01/2023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288844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7E8FEC0-BC78-C944-95F1-4B9187ED5210}" type="datetime1">
              <a:rPr lang="en-GB" smtClean="0"/>
              <a:t>04/01/2023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4054672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43201CD-2280-D846-BBF1-7A3178601D3C}" type="datetime1">
              <a:rPr lang="en-GB" smtClean="0"/>
              <a:t>04/01/2023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199164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958D937-B7A4-FC45-BB49-5A91A6C2602E}" type="datetime1">
              <a:rPr lang="en-GB" smtClean="0"/>
              <a:t>04/01/2023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85432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17B131-9C69-134A-8DEB-F9B7D8E0013B}" type="datetime1">
              <a:rPr lang="en-GB" smtClean="0"/>
              <a:t>04/01/2023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241551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3B1758-65BF-3746-9322-38BD8EBA35E1}" type="datetime1">
              <a:rPr lang="en-GB" smtClean="0"/>
              <a:t>04/01/2023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504403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6C9B2F-2C7B-BA40-A59D-71BA534B0572}" type="datetime1">
              <a:rPr lang="en-GB" smtClean="0"/>
              <a:t>04/01/2023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BFF9DA-2577-3447-9DFE-17137E505E19}" type="slidenum">
              <a:rPr lang="en-US" smtClean="0"/>
              <a:t>‹#›</a:t>
            </a:fld>
            <a:endParaRPr lang="en-US"/>
          </a:p>
        </p:txBody>
      </p:sp>
    </p:spTree>
    <p:extLst>
      <p:ext uri="{BB962C8B-B14F-4D97-AF65-F5344CB8AC3E}">
        <p14:creationId xmlns:p14="http://schemas.microsoft.com/office/powerpoint/2010/main" val="329955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AA7C6-053A-4245-B16D-C3C912CB30C6}" type="datetime1">
              <a:rPr lang="en-GB" smtClean="0"/>
              <a:t>04/01/2023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FF9DA-2577-3447-9DFE-17137E505E19}" type="slidenum">
              <a:rPr lang="en-US" smtClean="0"/>
              <a:t>‹#›</a:t>
            </a:fld>
            <a:endParaRPr lang="en-US"/>
          </a:p>
        </p:txBody>
      </p:sp>
      <p:pic>
        <p:nvPicPr>
          <p:cNvPr id="7" name="Picture 39" descr="Second_Top"/>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942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0" descr="IMP_Logo_2Colou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42875" y="74613"/>
            <a:ext cx="1058331"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8845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6.tiff"/><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tiff"/><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942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a:xfrm>
            <a:off x="6622050" y="6386954"/>
            <a:ext cx="2133600" cy="365125"/>
          </a:xfrm>
        </p:spPr>
        <p:txBody>
          <a:bodyPr>
            <a:normAutofit/>
          </a:bodyPr>
          <a:lstStyle/>
          <a:p>
            <a:fld id="{AABFF9DA-2577-3447-9DFE-17137E505E19}" type="slidenum">
              <a:rPr lang="en-US" smtClean="0"/>
              <a:t>1</a:t>
            </a:fld>
            <a:endParaRPr lang="en-US"/>
          </a:p>
        </p:txBody>
      </p:sp>
      <p:pic>
        <p:nvPicPr>
          <p:cNvPr id="15" name="Picture 18" descr="C:\Users\bhenande\Desktop\slide\ic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2828" y="176283"/>
            <a:ext cx="449769" cy="479679"/>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7" descr="IMP_Logo_Wh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213" y="209924"/>
            <a:ext cx="1566523" cy="412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571500" y="2070100"/>
            <a:ext cx="184666" cy="369332"/>
          </a:xfrm>
          <a:prstGeom prst="rect">
            <a:avLst/>
          </a:prstGeom>
          <a:noFill/>
        </p:spPr>
        <p:txBody>
          <a:bodyPr wrap="none" rtlCol="0">
            <a:spAutoFit/>
          </a:bodyPr>
          <a:lstStyle/>
          <a:p>
            <a:endParaRPr lang="en-US"/>
          </a:p>
        </p:txBody>
      </p:sp>
      <p:sp>
        <p:nvSpPr>
          <p:cNvPr id="14" name="TextBox 13"/>
          <p:cNvSpPr txBox="1"/>
          <p:nvPr/>
        </p:nvSpPr>
        <p:spPr>
          <a:xfrm>
            <a:off x="1702678" y="3112339"/>
            <a:ext cx="4935984" cy="369332"/>
          </a:xfrm>
          <a:prstGeom prst="rect">
            <a:avLst/>
          </a:prstGeom>
          <a:noFill/>
        </p:spPr>
        <p:txBody>
          <a:bodyPr wrap="square" rtlCol="0">
            <a:spAutoFit/>
          </a:bodyPr>
          <a:lstStyle/>
          <a:p>
            <a:r>
              <a:rPr lang="en-GB" dirty="0"/>
              <a:t>                            </a:t>
            </a:r>
            <a:endParaRPr lang="en-GB" b="1" dirty="0"/>
          </a:p>
        </p:txBody>
      </p:sp>
      <p:sp>
        <p:nvSpPr>
          <p:cNvPr id="13" name="TextBox 12"/>
          <p:cNvSpPr txBox="1"/>
          <p:nvPr/>
        </p:nvSpPr>
        <p:spPr>
          <a:xfrm>
            <a:off x="1947214" y="3799171"/>
            <a:ext cx="5054600" cy="1384995"/>
          </a:xfrm>
          <a:prstGeom prst="rect">
            <a:avLst/>
          </a:prstGeom>
          <a:noFill/>
        </p:spPr>
        <p:txBody>
          <a:bodyPr wrap="square" rtlCol="0">
            <a:spAutoFit/>
          </a:bodyPr>
          <a:lstStyle/>
          <a:p>
            <a:pPr algn="ctr"/>
            <a:r>
              <a:rPr lang="en-US" sz="1400" dirty="0">
                <a:latin typeface="Constantia"/>
                <a:cs typeface="Constantia"/>
              </a:rPr>
              <a:t>Bernard Hernandez</a:t>
            </a:r>
          </a:p>
          <a:p>
            <a:pPr algn="ctr"/>
            <a:r>
              <a:rPr lang="en-US" sz="1400" dirty="0">
                <a:latin typeface="Constantia"/>
                <a:cs typeface="Constantia"/>
              </a:rPr>
              <a:t>b.hernandez-perez@imperial.ac.uk</a:t>
            </a:r>
          </a:p>
          <a:p>
            <a:pPr algn="ctr"/>
            <a:r>
              <a:rPr lang="en-US" sz="1400" dirty="0">
                <a:latin typeface="Constantia"/>
                <a:cs typeface="Constantia"/>
              </a:rPr>
              <a:t>Center for Bio-Inspired Technology</a:t>
            </a:r>
          </a:p>
          <a:p>
            <a:pPr algn="ctr"/>
            <a:r>
              <a:rPr lang="en-US" sz="1400" dirty="0">
                <a:latin typeface="Constantia"/>
                <a:cs typeface="Constantia"/>
              </a:rPr>
              <a:t>Imperial College London</a:t>
            </a:r>
          </a:p>
          <a:p>
            <a:pPr algn="ctr"/>
            <a:endParaRPr lang="en-US" sz="1400" dirty="0">
              <a:latin typeface="Constantia"/>
              <a:cs typeface="Constantia"/>
            </a:endParaRPr>
          </a:p>
          <a:p>
            <a:pPr algn="ctr"/>
            <a:r>
              <a:rPr lang="en-US" sz="1400" dirty="0">
                <a:latin typeface="Constantia"/>
                <a:cs typeface="Constantia"/>
              </a:rPr>
              <a:t>3</a:t>
            </a:r>
            <a:r>
              <a:rPr lang="en-US" sz="1400" baseline="30000" dirty="0">
                <a:latin typeface="Constantia"/>
                <a:cs typeface="Constantia"/>
              </a:rPr>
              <a:t>rd</a:t>
            </a:r>
            <a:r>
              <a:rPr lang="en-US" sz="1400" dirty="0">
                <a:latin typeface="Constantia"/>
                <a:cs typeface="Constantia"/>
              </a:rPr>
              <a:t> of November 2020</a:t>
            </a:r>
          </a:p>
        </p:txBody>
      </p:sp>
      <p:sp>
        <p:nvSpPr>
          <p:cNvPr id="20" name="AutoShape 4" descr="Image result for luke moore imperial"/>
          <p:cNvSpPr>
            <a:spLocks noChangeAspect="1" noChangeArrowheads="1"/>
          </p:cNvSpPr>
          <p:nvPr/>
        </p:nvSpPr>
        <p:spPr bwMode="auto">
          <a:xfrm>
            <a:off x="9338736" y="-142515"/>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Slide Number Placeholder 4"/>
          <p:cNvSpPr txBox="1">
            <a:spLocks/>
          </p:cNvSpPr>
          <p:nvPr/>
        </p:nvSpPr>
        <p:spPr>
          <a:xfrm>
            <a:off x="15736361" y="6358298"/>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6611D25-C73D-4B53-8DE4-43A2C5166B25}" type="slidenum">
              <a:rPr lang="en-GB" smtClean="0"/>
              <a:pPr/>
              <a:t>1</a:t>
            </a:fld>
            <a:endParaRPr lang="en-GB"/>
          </a:p>
        </p:txBody>
      </p:sp>
      <p:sp>
        <p:nvSpPr>
          <p:cNvPr id="2" name="TextBox 1">
            <a:extLst>
              <a:ext uri="{FF2B5EF4-FFF2-40B4-BE49-F238E27FC236}">
                <a16:creationId xmlns:a16="http://schemas.microsoft.com/office/drawing/2014/main" id="{7B0791B2-C63B-264B-8FDD-71D273160CF9}"/>
              </a:ext>
            </a:extLst>
          </p:cNvPr>
          <p:cNvSpPr txBox="1"/>
          <p:nvPr/>
        </p:nvSpPr>
        <p:spPr>
          <a:xfrm>
            <a:off x="1068736" y="1917802"/>
            <a:ext cx="7065818" cy="1200329"/>
          </a:xfrm>
          <a:prstGeom prst="rect">
            <a:avLst/>
          </a:prstGeom>
          <a:noFill/>
        </p:spPr>
        <p:txBody>
          <a:bodyPr wrap="square" rtlCol="0">
            <a:spAutoFit/>
          </a:bodyPr>
          <a:lstStyle/>
          <a:p>
            <a:pPr algn="ctr"/>
            <a:r>
              <a:rPr lang="en-GB" sz="3600" dirty="0">
                <a:latin typeface="Constantia" panose="02030602050306030303" pitchFamily="18" charset="0"/>
              </a:rPr>
              <a:t>How AI can help with antibiotic </a:t>
            </a:r>
          </a:p>
          <a:p>
            <a:pPr algn="ctr"/>
            <a:r>
              <a:rPr lang="en-GB" sz="3600" dirty="0">
                <a:latin typeface="Constantia" panose="02030602050306030303" pitchFamily="18" charset="0"/>
              </a:rPr>
              <a:t>decision-making in hospitals?</a:t>
            </a:r>
            <a:endParaRPr lang="en-US" sz="3600" dirty="0">
              <a:latin typeface="Constantia" panose="02030602050306030303" pitchFamily="18" charset="0"/>
            </a:endParaRPr>
          </a:p>
        </p:txBody>
      </p:sp>
      <p:pic>
        <p:nvPicPr>
          <p:cNvPr id="23" name="Picture 22">
            <a:extLst>
              <a:ext uri="{FF2B5EF4-FFF2-40B4-BE49-F238E27FC236}">
                <a16:creationId xmlns:a16="http://schemas.microsoft.com/office/drawing/2014/main" id="{947EABF7-FEA4-F548-8C77-93E983B030FD}"/>
              </a:ext>
            </a:extLst>
          </p:cNvPr>
          <p:cNvPicPr>
            <a:picLocks noChangeAspect="1"/>
          </p:cNvPicPr>
          <p:nvPr/>
        </p:nvPicPr>
        <p:blipFill>
          <a:blip r:embed="rId6"/>
          <a:stretch>
            <a:fillRect/>
          </a:stretch>
        </p:blipFill>
        <p:spPr>
          <a:xfrm>
            <a:off x="5087343" y="5663687"/>
            <a:ext cx="1651215" cy="928968"/>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F18F5C4-7A6F-F241-8B87-63FCF3932D99}"/>
              </a:ext>
            </a:extLst>
          </p:cNvPr>
          <p:cNvPicPr>
            <a:picLocks noChangeAspect="1"/>
          </p:cNvPicPr>
          <p:nvPr/>
        </p:nvPicPr>
        <p:blipFill rotWithShape="1">
          <a:blip r:embed="rId7"/>
          <a:srcRect l="1" t="22137" r="3756" b="32790"/>
          <a:stretch/>
        </p:blipFill>
        <p:spPr>
          <a:xfrm>
            <a:off x="2617829" y="5535362"/>
            <a:ext cx="2353555" cy="1102204"/>
          </a:xfrm>
          <a:prstGeom prst="rect">
            <a:avLst/>
          </a:prstGeom>
        </p:spPr>
      </p:pic>
    </p:spTree>
    <p:extLst>
      <p:ext uri="{BB962C8B-B14F-4D97-AF65-F5344CB8AC3E}">
        <p14:creationId xmlns:p14="http://schemas.microsoft.com/office/powerpoint/2010/main" val="191039039"/>
      </p:ext>
    </p:extLst>
  </p:cSld>
  <p:clrMapOvr>
    <a:masterClrMapping/>
  </p:clrMapOvr>
  <mc:AlternateContent xmlns:mc="http://schemas.openxmlformats.org/markup-compatibility/2006" xmlns:p14="http://schemas.microsoft.com/office/powerpoint/2010/main">
    <mc:Choice Requires="p14">
      <p:transition spd="slow" p14:dur="2000" advTm="29540"/>
    </mc:Choice>
    <mc:Fallback xmlns="">
      <p:transition spd="slow" advTm="2954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ED821D4F-D96B-47EF-B3B6-665F134A47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943038"/>
            <a:ext cx="9143999" cy="5977882"/>
          </a:xfrm>
        </p:spPr>
      </p:pic>
      <p:sp>
        <p:nvSpPr>
          <p:cNvPr id="3" name="Slide Number Placeholder 2">
            <a:extLst>
              <a:ext uri="{FF2B5EF4-FFF2-40B4-BE49-F238E27FC236}">
                <a16:creationId xmlns:a16="http://schemas.microsoft.com/office/drawing/2014/main" id="{2943A151-4DE9-4F32-ADED-9A07D56E81FF}"/>
              </a:ext>
            </a:extLst>
          </p:cNvPr>
          <p:cNvSpPr>
            <a:spLocks noGrp="1"/>
          </p:cNvSpPr>
          <p:nvPr>
            <p:ph type="sldNum" sz="quarter" idx="12"/>
          </p:nvPr>
        </p:nvSpPr>
        <p:spPr/>
        <p:txBody>
          <a:bodyPr/>
          <a:lstStyle/>
          <a:p>
            <a:fld id="{AABFF9DA-2577-3447-9DFE-17137E505E19}" type="slidenum">
              <a:rPr lang="en-US" smtClean="0"/>
              <a:t>10</a:t>
            </a:fld>
            <a:endParaRPr lang="en-US"/>
          </a:p>
        </p:txBody>
      </p:sp>
      <p:sp>
        <p:nvSpPr>
          <p:cNvPr id="6" name="Title 1">
            <a:extLst>
              <a:ext uri="{FF2B5EF4-FFF2-40B4-BE49-F238E27FC236}">
                <a16:creationId xmlns:a16="http://schemas.microsoft.com/office/drawing/2014/main" id="{94A0E169-1C2E-46B7-9D93-A5CD687BD09D}"/>
              </a:ext>
            </a:extLst>
          </p:cNvPr>
          <p:cNvSpPr txBox="1">
            <a:spLocks/>
          </p:cNvSpPr>
          <p:nvPr/>
        </p:nvSpPr>
        <p:spPr>
          <a:xfrm>
            <a:off x="524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err="1">
                <a:solidFill>
                  <a:srgbClr val="800000"/>
                </a:solidFill>
                <a:latin typeface="Constantia"/>
                <a:cs typeface="Constantia"/>
              </a:rPr>
              <a:t>EPiC</a:t>
            </a:r>
            <a:r>
              <a:rPr lang="en-GB" sz="2400" b="1" dirty="0">
                <a:solidFill>
                  <a:srgbClr val="800000"/>
                </a:solidFill>
                <a:latin typeface="Constantia"/>
                <a:cs typeface="Constantia"/>
              </a:rPr>
              <a:t> IMPOC – DEMONSTRATION</a:t>
            </a:r>
            <a:endParaRPr lang="en-US" sz="2400" b="1" dirty="0">
              <a:solidFill>
                <a:srgbClr val="800000"/>
              </a:solidFill>
              <a:latin typeface="Constantia"/>
              <a:cs typeface="Constantia"/>
            </a:endParaRPr>
          </a:p>
        </p:txBody>
      </p:sp>
    </p:spTree>
    <p:extLst>
      <p:ext uri="{BB962C8B-B14F-4D97-AF65-F5344CB8AC3E}">
        <p14:creationId xmlns:p14="http://schemas.microsoft.com/office/powerpoint/2010/main" val="2404327463"/>
      </p:ext>
    </p:extLst>
  </p:cSld>
  <p:clrMapOvr>
    <a:masterClrMapping/>
  </p:clrMapOvr>
  <mc:AlternateContent xmlns:mc="http://schemas.openxmlformats.org/markup-compatibility/2006" xmlns:p14="http://schemas.microsoft.com/office/powerpoint/2010/main">
    <mc:Choice Requires="p14">
      <p:transition spd="slow" p14:dur="2000" advTm="280420"/>
    </mc:Choice>
    <mc:Fallback xmlns="">
      <p:transition spd="slow" advTm="280420"/>
    </mc:Fallback>
  </mc:AlternateContent>
  <p:timing>
    <p:tnLst>
      <p:par>
        <p:cTn id="1" dur="indefinite" restart="never" nodeType="tmRoot">
          <p:childTnLst>
            <p:video>
              <p:cMediaNode vol="80000">
                <p:cTn id="2" fill="hold" display="0">
                  <p:stCondLst>
                    <p:cond delay="indefinite"/>
                  </p:stCondLst>
                </p:cTn>
                <p:tgtEl>
                  <p:spTgt spid="4"/>
                </p:tgtEl>
              </p:cMediaNode>
            </p:video>
          </p:childTnLst>
        </p:cTn>
      </p:par>
    </p:tnLst>
  </p:timing>
  <p:extLst>
    <p:ext uri="{E180D4A7-C9FB-4DFB-919C-405C955672EB}">
      <p14:showEvtLst xmlns:p14="http://schemas.microsoft.com/office/powerpoint/2010/main">
        <p14:playEvt time="16865" objId="4"/>
        <p14:triggerEvt type="onClick" time="16865" objId="4"/>
        <p14:stopEvt time="274112"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02735A-372E-754E-A5A9-6A1E1E1D3CAB}"/>
              </a:ext>
            </a:extLst>
          </p:cNvPr>
          <p:cNvSpPr>
            <a:spLocks noGrp="1"/>
          </p:cNvSpPr>
          <p:nvPr>
            <p:ph type="sldNum" sz="quarter" idx="12"/>
          </p:nvPr>
        </p:nvSpPr>
        <p:spPr/>
        <p:txBody>
          <a:bodyPr/>
          <a:lstStyle/>
          <a:p>
            <a:fld id="{AABFF9DA-2577-3447-9DFE-17137E505E19}" type="slidenum">
              <a:rPr lang="en-US" smtClean="0"/>
              <a:t>11</a:t>
            </a:fld>
            <a:endParaRPr lang="en-US"/>
          </a:p>
        </p:txBody>
      </p:sp>
      <p:sp>
        <p:nvSpPr>
          <p:cNvPr id="5" name="Title 1">
            <a:extLst>
              <a:ext uri="{FF2B5EF4-FFF2-40B4-BE49-F238E27FC236}">
                <a16:creationId xmlns:a16="http://schemas.microsoft.com/office/drawing/2014/main" id="{B146CDE8-CA74-4866-A945-34C7AFDC049A}"/>
              </a:ext>
            </a:extLst>
          </p:cNvPr>
          <p:cNvSpPr txBox="1">
            <a:spLocks/>
          </p:cNvSpPr>
          <p:nvPr/>
        </p:nvSpPr>
        <p:spPr>
          <a:xfrm>
            <a:off x="524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THE TEAM</a:t>
            </a:r>
            <a:endParaRPr lang="en-US" sz="2400" b="1" dirty="0">
              <a:solidFill>
                <a:srgbClr val="800000"/>
              </a:solidFill>
              <a:latin typeface="Constantia"/>
              <a:cs typeface="Constantia"/>
            </a:endParaRPr>
          </a:p>
        </p:txBody>
      </p:sp>
      <p:pic>
        <p:nvPicPr>
          <p:cNvPr id="27" name="Picture 18" descr="Image result for pau herrero">
            <a:extLst>
              <a:ext uri="{FF2B5EF4-FFF2-40B4-BE49-F238E27FC236}">
                <a16:creationId xmlns:a16="http://schemas.microsoft.com/office/drawing/2014/main" id="{BBF6A8AF-EFBB-44EE-8CC6-E8CE1DB4C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625"/>
          <a:stretch>
            <a:fillRect/>
          </a:stretch>
        </p:blipFill>
        <p:spPr bwMode="auto">
          <a:xfrm>
            <a:off x="6456342" y="5372340"/>
            <a:ext cx="848529" cy="1141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30" descr="Image result for pantelis georgiou">
            <a:extLst>
              <a:ext uri="{FF2B5EF4-FFF2-40B4-BE49-F238E27FC236}">
                <a16:creationId xmlns:a16="http://schemas.microsoft.com/office/drawing/2014/main" id="{B1FE68E1-A427-4262-8181-53D860DDA0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6449" y="5376547"/>
            <a:ext cx="856465" cy="11448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12" descr="alison.holmes">
            <a:extLst>
              <a:ext uri="{FF2B5EF4-FFF2-40B4-BE49-F238E27FC236}">
                <a16:creationId xmlns:a16="http://schemas.microsoft.com/office/drawing/2014/main" id="{28504E8F-724A-4EBB-8738-0F30943C26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7621" y="5401749"/>
            <a:ext cx="837179" cy="11196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8">
            <a:extLst>
              <a:ext uri="{FF2B5EF4-FFF2-40B4-BE49-F238E27FC236}">
                <a16:creationId xmlns:a16="http://schemas.microsoft.com/office/drawing/2014/main" id="{2B5DA10E-515B-406A-ACAD-74B6D4C2E0FD}"/>
              </a:ext>
            </a:extLst>
          </p:cNvPr>
          <p:cNvPicPr>
            <a:picLocks noChangeAspect="1"/>
          </p:cNvPicPr>
          <p:nvPr/>
        </p:nvPicPr>
        <p:blipFill>
          <a:blip r:embed="rId6">
            <a:extLst>
              <a:ext uri="{28A0092B-C50C-407E-A947-70E740481C1C}">
                <a14:useLocalDpi xmlns:a14="http://schemas.microsoft.com/office/drawing/2010/main" val="0"/>
              </a:ext>
            </a:extLst>
          </a:blip>
          <a:srcRect l="3333" r="16464" b="35117"/>
          <a:stretch>
            <a:fillRect/>
          </a:stretch>
        </p:blipFill>
        <p:spPr bwMode="auto">
          <a:xfrm>
            <a:off x="1613921" y="5391833"/>
            <a:ext cx="837179" cy="1129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23" descr="c.toumazou">
            <a:extLst>
              <a:ext uri="{FF2B5EF4-FFF2-40B4-BE49-F238E27FC236}">
                <a16:creationId xmlns:a16="http://schemas.microsoft.com/office/drawing/2014/main" id="{5A95B998-4DED-4BD9-9836-E9E2AAFFD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853" t="-298" r="28438" b="52458"/>
          <a:stretch/>
        </p:blipFill>
        <p:spPr bwMode="auto">
          <a:xfrm>
            <a:off x="7353527" y="5376547"/>
            <a:ext cx="810397" cy="11376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8" descr="Image result for luke moore imperial">
            <a:extLst>
              <a:ext uri="{FF2B5EF4-FFF2-40B4-BE49-F238E27FC236}">
                <a16:creationId xmlns:a16="http://schemas.microsoft.com/office/drawing/2014/main" id="{0E2D1CF0-7DD2-448E-9730-BBF9128118B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501" r="22501" b="27912"/>
          <a:stretch/>
        </p:blipFill>
        <p:spPr bwMode="auto">
          <a:xfrm>
            <a:off x="2490221" y="5384763"/>
            <a:ext cx="849879" cy="1136669"/>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10" descr="Image result for esmita charani">
            <a:extLst>
              <a:ext uri="{FF2B5EF4-FFF2-40B4-BE49-F238E27FC236}">
                <a16:creationId xmlns:a16="http://schemas.microsoft.com/office/drawing/2014/main" id="{36BD2104-FEC3-4142-A8F8-72C8530A8DB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687" t="-145" r="10609" b="145"/>
          <a:stretch/>
        </p:blipFill>
        <p:spPr bwMode="auto">
          <a:xfrm>
            <a:off x="3399321" y="5376547"/>
            <a:ext cx="855179" cy="1144885"/>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2" descr="bernard-photo.png">
            <a:extLst>
              <a:ext uri="{FF2B5EF4-FFF2-40B4-BE49-F238E27FC236}">
                <a16:creationId xmlns:a16="http://schemas.microsoft.com/office/drawing/2014/main" id="{A49CA39C-97AE-439E-9D80-AF820D8B476D}"/>
              </a:ext>
            </a:extLst>
          </p:cNvPr>
          <p:cNvPicPr>
            <a:picLocks noChangeAspect="1"/>
          </p:cNvPicPr>
          <p:nvPr/>
        </p:nvPicPr>
        <p:blipFill rotWithShape="1">
          <a:blip r:embed="rId10">
            <a:extLst>
              <a:ext uri="{28A0092B-C50C-407E-A947-70E740481C1C}">
                <a14:useLocalDpi xmlns:a14="http://schemas.microsoft.com/office/drawing/2010/main" val="0"/>
              </a:ext>
            </a:extLst>
          </a:blip>
          <a:srcRect t="7340" r="6715" b="8427"/>
          <a:stretch/>
        </p:blipFill>
        <p:spPr>
          <a:xfrm>
            <a:off x="5582097" y="5388147"/>
            <a:ext cx="831403" cy="1126091"/>
          </a:xfrm>
          <a:prstGeom prst="rect">
            <a:avLst/>
          </a:prstGeom>
        </p:spPr>
      </p:pic>
      <p:sp>
        <p:nvSpPr>
          <p:cNvPr id="45" name="TextBox 44">
            <a:extLst>
              <a:ext uri="{FF2B5EF4-FFF2-40B4-BE49-F238E27FC236}">
                <a16:creationId xmlns:a16="http://schemas.microsoft.com/office/drawing/2014/main" id="{9BF3CA4E-98F2-4753-8DDB-3AE9BF6017B1}"/>
              </a:ext>
            </a:extLst>
          </p:cNvPr>
          <p:cNvSpPr txBox="1"/>
          <p:nvPr/>
        </p:nvSpPr>
        <p:spPr>
          <a:xfrm>
            <a:off x="585221" y="4715898"/>
            <a:ext cx="3823867" cy="584776"/>
          </a:xfrm>
          <a:prstGeom prst="rect">
            <a:avLst/>
          </a:prstGeom>
          <a:noFill/>
        </p:spPr>
        <p:txBody>
          <a:bodyPr wrap="square" rtlCol="0">
            <a:spAutoFit/>
          </a:bodyPr>
          <a:lstStyle/>
          <a:p>
            <a:pPr algn="ctr"/>
            <a:r>
              <a:rPr lang="en-GB" sz="1600" dirty="0">
                <a:latin typeface="Constantia"/>
                <a:cs typeface="Constantia"/>
              </a:rPr>
              <a:t>Health Protection Research Unit in HCAI and AMR | Medicine</a:t>
            </a:r>
          </a:p>
        </p:txBody>
      </p:sp>
      <p:sp>
        <p:nvSpPr>
          <p:cNvPr id="47" name="TextBox 46">
            <a:extLst>
              <a:ext uri="{FF2B5EF4-FFF2-40B4-BE49-F238E27FC236}">
                <a16:creationId xmlns:a16="http://schemas.microsoft.com/office/drawing/2014/main" id="{06C78354-7021-4A08-86DB-EAD3D14234C6}"/>
              </a:ext>
            </a:extLst>
          </p:cNvPr>
          <p:cNvSpPr txBox="1"/>
          <p:nvPr/>
        </p:nvSpPr>
        <p:spPr>
          <a:xfrm>
            <a:off x="4531350" y="4707108"/>
            <a:ext cx="3778374" cy="584776"/>
          </a:xfrm>
          <a:prstGeom prst="rect">
            <a:avLst/>
          </a:prstGeom>
          <a:noFill/>
        </p:spPr>
        <p:txBody>
          <a:bodyPr wrap="square" rtlCol="0">
            <a:spAutoFit/>
          </a:bodyPr>
          <a:lstStyle/>
          <a:p>
            <a:pPr algn="ctr"/>
            <a:r>
              <a:rPr lang="en-GB" sz="1600" dirty="0">
                <a:latin typeface="Constantia"/>
                <a:cs typeface="Constantia"/>
              </a:rPr>
              <a:t>Centre for Bio-Inspired Technology  Biomedical Engineering | EEE</a:t>
            </a:r>
          </a:p>
        </p:txBody>
      </p:sp>
      <p:pic>
        <p:nvPicPr>
          <p:cNvPr id="49" name="Picture 48">
            <a:extLst>
              <a:ext uri="{FF2B5EF4-FFF2-40B4-BE49-F238E27FC236}">
                <a16:creationId xmlns:a16="http://schemas.microsoft.com/office/drawing/2014/main" id="{2BFC2232-9B85-4F3C-837C-9304BFDDC96C}"/>
              </a:ext>
            </a:extLst>
          </p:cNvPr>
          <p:cNvPicPr>
            <a:picLocks noChangeAspect="1"/>
          </p:cNvPicPr>
          <p:nvPr/>
        </p:nvPicPr>
        <p:blipFill>
          <a:blip r:embed="rId11"/>
          <a:stretch>
            <a:fillRect/>
          </a:stretch>
        </p:blipFill>
        <p:spPr>
          <a:xfrm>
            <a:off x="1993900" y="1124689"/>
            <a:ext cx="4895792" cy="2754358"/>
          </a:xfrm>
          <a:prstGeom prst="rect">
            <a:avLst/>
          </a:prstGeom>
        </p:spPr>
      </p:pic>
    </p:spTree>
    <p:extLst>
      <p:ext uri="{BB962C8B-B14F-4D97-AF65-F5344CB8AC3E}">
        <p14:creationId xmlns:p14="http://schemas.microsoft.com/office/powerpoint/2010/main" val="3700549715"/>
      </p:ext>
    </p:extLst>
  </p:cSld>
  <p:clrMapOvr>
    <a:masterClrMapping/>
  </p:clrMapOvr>
  <mc:AlternateContent xmlns:mc="http://schemas.openxmlformats.org/markup-compatibility/2006" xmlns:p14="http://schemas.microsoft.com/office/powerpoint/2010/main">
    <mc:Choice Requires="p14">
      <p:transition spd="slow" p14:dur="2000" advTm="14735"/>
    </mc:Choice>
    <mc:Fallback xmlns="">
      <p:transition spd="slow" advTm="1473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8C7D0A-192E-49A6-B807-DCC1BA12699B}"/>
              </a:ext>
            </a:extLst>
          </p:cNvPr>
          <p:cNvSpPr>
            <a:spLocks noGrp="1"/>
          </p:cNvSpPr>
          <p:nvPr>
            <p:ph type="sldNum" sz="quarter" idx="12"/>
          </p:nvPr>
        </p:nvSpPr>
        <p:spPr/>
        <p:txBody>
          <a:bodyPr/>
          <a:lstStyle/>
          <a:p>
            <a:fld id="{AABFF9DA-2577-3447-9DFE-17137E505E19}" type="slidenum">
              <a:rPr lang="en-US" smtClean="0"/>
              <a:t>12</a:t>
            </a:fld>
            <a:endParaRPr lang="en-US"/>
          </a:p>
        </p:txBody>
      </p:sp>
      <p:sp>
        <p:nvSpPr>
          <p:cNvPr id="5" name="TextBox 4">
            <a:extLst>
              <a:ext uri="{FF2B5EF4-FFF2-40B4-BE49-F238E27FC236}">
                <a16:creationId xmlns:a16="http://schemas.microsoft.com/office/drawing/2014/main" id="{AB5FB2A1-B722-49DD-9F6D-850A6F57258B}"/>
              </a:ext>
            </a:extLst>
          </p:cNvPr>
          <p:cNvSpPr txBox="1"/>
          <p:nvPr/>
        </p:nvSpPr>
        <p:spPr>
          <a:xfrm>
            <a:off x="1947214" y="3799171"/>
            <a:ext cx="5054600" cy="1384995"/>
          </a:xfrm>
          <a:prstGeom prst="rect">
            <a:avLst/>
          </a:prstGeom>
          <a:noFill/>
        </p:spPr>
        <p:txBody>
          <a:bodyPr wrap="square" rtlCol="0">
            <a:spAutoFit/>
          </a:bodyPr>
          <a:lstStyle/>
          <a:p>
            <a:pPr algn="ctr"/>
            <a:r>
              <a:rPr lang="en-US" sz="1400" dirty="0">
                <a:latin typeface="Constantia"/>
                <a:cs typeface="Constantia"/>
              </a:rPr>
              <a:t>Bernard Hernandez</a:t>
            </a:r>
          </a:p>
          <a:p>
            <a:pPr algn="ctr"/>
            <a:r>
              <a:rPr lang="en-US" sz="1400" dirty="0">
                <a:latin typeface="Constantia"/>
                <a:cs typeface="Constantia"/>
              </a:rPr>
              <a:t>b.hernandez-perez@imperial.ac.uk</a:t>
            </a:r>
          </a:p>
          <a:p>
            <a:pPr algn="ctr"/>
            <a:r>
              <a:rPr lang="en-US" sz="1400" dirty="0">
                <a:latin typeface="Constantia"/>
                <a:cs typeface="Constantia"/>
              </a:rPr>
              <a:t>Center for Bio-Inspired Technology</a:t>
            </a:r>
          </a:p>
          <a:p>
            <a:pPr algn="ctr"/>
            <a:r>
              <a:rPr lang="en-US" sz="1400" dirty="0">
                <a:latin typeface="Constantia"/>
                <a:cs typeface="Constantia"/>
              </a:rPr>
              <a:t>Imperial College London</a:t>
            </a:r>
          </a:p>
          <a:p>
            <a:pPr algn="ctr"/>
            <a:endParaRPr lang="en-US" sz="1400" dirty="0">
              <a:latin typeface="Constantia"/>
              <a:cs typeface="Constantia"/>
            </a:endParaRPr>
          </a:p>
          <a:p>
            <a:pPr algn="ctr"/>
            <a:r>
              <a:rPr lang="en-US" sz="1400" dirty="0">
                <a:latin typeface="Constantia"/>
                <a:cs typeface="Constantia"/>
              </a:rPr>
              <a:t>3</a:t>
            </a:r>
            <a:r>
              <a:rPr lang="en-US" sz="1400" baseline="30000" dirty="0">
                <a:latin typeface="Constantia"/>
                <a:cs typeface="Constantia"/>
              </a:rPr>
              <a:t>rd</a:t>
            </a:r>
            <a:r>
              <a:rPr lang="en-US" sz="1400" dirty="0">
                <a:latin typeface="Constantia"/>
                <a:cs typeface="Constantia"/>
              </a:rPr>
              <a:t> of November 2020</a:t>
            </a:r>
          </a:p>
        </p:txBody>
      </p:sp>
      <p:pic>
        <p:nvPicPr>
          <p:cNvPr id="7" name="Picture 6">
            <a:extLst>
              <a:ext uri="{FF2B5EF4-FFF2-40B4-BE49-F238E27FC236}">
                <a16:creationId xmlns:a16="http://schemas.microsoft.com/office/drawing/2014/main" id="{94BCBDDB-CE5D-4D35-9BD9-8F738E140375}"/>
              </a:ext>
            </a:extLst>
          </p:cNvPr>
          <p:cNvPicPr>
            <a:picLocks noChangeAspect="1"/>
          </p:cNvPicPr>
          <p:nvPr/>
        </p:nvPicPr>
        <p:blipFill>
          <a:blip r:embed="rId3"/>
          <a:stretch>
            <a:fillRect/>
          </a:stretch>
        </p:blipFill>
        <p:spPr>
          <a:xfrm>
            <a:off x="5087343" y="5663687"/>
            <a:ext cx="1651215" cy="92896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FCD0AFE-6A8B-4C50-9FB1-998A464ABD9E}"/>
              </a:ext>
            </a:extLst>
          </p:cNvPr>
          <p:cNvPicPr>
            <a:picLocks noChangeAspect="1"/>
          </p:cNvPicPr>
          <p:nvPr/>
        </p:nvPicPr>
        <p:blipFill rotWithShape="1">
          <a:blip r:embed="rId4"/>
          <a:srcRect l="1" t="22137" r="3756" b="32790"/>
          <a:stretch/>
        </p:blipFill>
        <p:spPr>
          <a:xfrm>
            <a:off x="2617829" y="5535362"/>
            <a:ext cx="2353555" cy="1102204"/>
          </a:xfrm>
          <a:prstGeom prst="rect">
            <a:avLst/>
          </a:prstGeom>
        </p:spPr>
      </p:pic>
      <p:sp>
        <p:nvSpPr>
          <p:cNvPr id="12" name="TextBox 11">
            <a:extLst>
              <a:ext uri="{FF2B5EF4-FFF2-40B4-BE49-F238E27FC236}">
                <a16:creationId xmlns:a16="http://schemas.microsoft.com/office/drawing/2014/main" id="{5F8B5DF8-0EF4-4752-8EEA-6DACA4EF61C0}"/>
              </a:ext>
            </a:extLst>
          </p:cNvPr>
          <p:cNvSpPr txBox="1"/>
          <p:nvPr/>
        </p:nvSpPr>
        <p:spPr>
          <a:xfrm>
            <a:off x="4087258" y="1421176"/>
            <a:ext cx="1000085" cy="2400657"/>
          </a:xfrm>
          <a:prstGeom prst="rect">
            <a:avLst/>
          </a:prstGeom>
          <a:noFill/>
        </p:spPr>
        <p:txBody>
          <a:bodyPr wrap="square" rtlCol="0">
            <a:spAutoFit/>
          </a:bodyPr>
          <a:lstStyle/>
          <a:p>
            <a:r>
              <a:rPr lang="en-GB" sz="15000" dirty="0">
                <a:latin typeface="Constantia" panose="02030602050306030303" pitchFamily="18" charset="0"/>
              </a:rPr>
              <a:t>?</a:t>
            </a:r>
          </a:p>
        </p:txBody>
      </p:sp>
      <p:sp>
        <p:nvSpPr>
          <p:cNvPr id="16" name="Title 1">
            <a:extLst>
              <a:ext uri="{FF2B5EF4-FFF2-40B4-BE49-F238E27FC236}">
                <a16:creationId xmlns:a16="http://schemas.microsoft.com/office/drawing/2014/main" id="{D7F2D931-A524-41E5-BE71-7D16CC5F01B8}"/>
              </a:ext>
            </a:extLst>
          </p:cNvPr>
          <p:cNvSpPr txBox="1">
            <a:spLocks/>
          </p:cNvSpPr>
          <p:nvPr/>
        </p:nvSpPr>
        <p:spPr>
          <a:xfrm>
            <a:off x="524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QUESTIONS</a:t>
            </a:r>
            <a:endParaRPr lang="en-US" sz="2400" b="1" dirty="0">
              <a:solidFill>
                <a:srgbClr val="800000"/>
              </a:solidFill>
              <a:latin typeface="Constantia"/>
              <a:cs typeface="Constantia"/>
            </a:endParaRPr>
          </a:p>
        </p:txBody>
      </p:sp>
      <p:pic>
        <p:nvPicPr>
          <p:cNvPr id="15" name="Picture 14" descr="A close up of a screen&#10;&#10;Description automatically generated">
            <a:extLst>
              <a:ext uri="{FF2B5EF4-FFF2-40B4-BE49-F238E27FC236}">
                <a16:creationId xmlns:a16="http://schemas.microsoft.com/office/drawing/2014/main" id="{E486C31A-586B-4FC3-AE2E-5D5F65AFC60B}"/>
              </a:ext>
            </a:extLst>
          </p:cNvPr>
          <p:cNvPicPr>
            <a:picLocks noChangeAspect="1"/>
          </p:cNvPicPr>
          <p:nvPr/>
        </p:nvPicPr>
        <p:blipFill>
          <a:blip r:embed="rId5"/>
          <a:stretch>
            <a:fillRect/>
          </a:stretch>
        </p:blipFill>
        <p:spPr>
          <a:xfrm>
            <a:off x="102056" y="4826384"/>
            <a:ext cx="792796" cy="533155"/>
          </a:xfrm>
          <a:prstGeom prst="rect">
            <a:avLst/>
          </a:prstGeom>
        </p:spPr>
      </p:pic>
      <p:pic>
        <p:nvPicPr>
          <p:cNvPr id="18" name="Picture 17" descr="A close up of a sign&#10;&#10;Description automatically generated">
            <a:extLst>
              <a:ext uri="{FF2B5EF4-FFF2-40B4-BE49-F238E27FC236}">
                <a16:creationId xmlns:a16="http://schemas.microsoft.com/office/drawing/2014/main" id="{D0D6C0D5-2B06-48DE-A0AB-87662A3D2B5D}"/>
              </a:ext>
            </a:extLst>
          </p:cNvPr>
          <p:cNvPicPr>
            <a:picLocks noChangeAspect="1"/>
          </p:cNvPicPr>
          <p:nvPr/>
        </p:nvPicPr>
        <p:blipFill>
          <a:blip r:embed="rId6"/>
          <a:stretch>
            <a:fillRect/>
          </a:stretch>
        </p:blipFill>
        <p:spPr>
          <a:xfrm>
            <a:off x="262431" y="4192090"/>
            <a:ext cx="1240691" cy="496276"/>
          </a:xfrm>
          <a:prstGeom prst="rect">
            <a:avLst/>
          </a:prstGeom>
        </p:spPr>
      </p:pic>
      <p:pic>
        <p:nvPicPr>
          <p:cNvPr id="25" name="Picture 24" descr="A close up of a logo&#10;&#10;Description automatically generated">
            <a:extLst>
              <a:ext uri="{FF2B5EF4-FFF2-40B4-BE49-F238E27FC236}">
                <a16:creationId xmlns:a16="http://schemas.microsoft.com/office/drawing/2014/main" id="{0E075B15-7E6A-4FC0-8419-D9B0C9DDA2A5}"/>
              </a:ext>
            </a:extLst>
          </p:cNvPr>
          <p:cNvPicPr>
            <a:picLocks noChangeAspect="1"/>
          </p:cNvPicPr>
          <p:nvPr/>
        </p:nvPicPr>
        <p:blipFill>
          <a:blip r:embed="rId7"/>
          <a:stretch>
            <a:fillRect/>
          </a:stretch>
        </p:blipFill>
        <p:spPr>
          <a:xfrm>
            <a:off x="242259" y="6321909"/>
            <a:ext cx="1704955" cy="225279"/>
          </a:xfrm>
          <a:prstGeom prst="rect">
            <a:avLst/>
          </a:prstGeom>
        </p:spPr>
      </p:pic>
      <p:pic>
        <p:nvPicPr>
          <p:cNvPr id="35" name="Picture 34" descr="A close up of a logo&#10;&#10;Description automatically generated">
            <a:extLst>
              <a:ext uri="{FF2B5EF4-FFF2-40B4-BE49-F238E27FC236}">
                <a16:creationId xmlns:a16="http://schemas.microsoft.com/office/drawing/2014/main" id="{F9C821BA-C511-43C8-8502-F06BF445E7F0}"/>
              </a:ext>
            </a:extLst>
          </p:cNvPr>
          <p:cNvPicPr>
            <a:picLocks noChangeAspect="1"/>
          </p:cNvPicPr>
          <p:nvPr/>
        </p:nvPicPr>
        <p:blipFill rotWithShape="1">
          <a:blip r:embed="rId7"/>
          <a:srcRect r="53500"/>
          <a:stretch/>
        </p:blipFill>
        <p:spPr>
          <a:xfrm>
            <a:off x="232240" y="5530284"/>
            <a:ext cx="792797" cy="225279"/>
          </a:xfrm>
          <a:prstGeom prst="rect">
            <a:avLst/>
          </a:prstGeom>
        </p:spPr>
      </p:pic>
      <p:pic>
        <p:nvPicPr>
          <p:cNvPr id="37" name="Picture 36" descr="A close up of a logo&#10;&#10;Description automatically generated">
            <a:extLst>
              <a:ext uri="{FF2B5EF4-FFF2-40B4-BE49-F238E27FC236}">
                <a16:creationId xmlns:a16="http://schemas.microsoft.com/office/drawing/2014/main" id="{8569EF28-E613-49BC-9535-F50AFBB9D1C7}"/>
              </a:ext>
            </a:extLst>
          </p:cNvPr>
          <p:cNvPicPr>
            <a:picLocks noChangeAspect="1"/>
          </p:cNvPicPr>
          <p:nvPr/>
        </p:nvPicPr>
        <p:blipFill rotWithShape="1">
          <a:blip r:embed="rId7"/>
          <a:srcRect r="53500"/>
          <a:stretch/>
        </p:blipFill>
        <p:spPr>
          <a:xfrm>
            <a:off x="234328" y="5782892"/>
            <a:ext cx="792797" cy="225279"/>
          </a:xfrm>
          <a:prstGeom prst="rect">
            <a:avLst/>
          </a:prstGeom>
        </p:spPr>
      </p:pic>
      <p:pic>
        <p:nvPicPr>
          <p:cNvPr id="39" name="Picture 38" descr="A close up of a logo&#10;&#10;Description automatically generated">
            <a:extLst>
              <a:ext uri="{FF2B5EF4-FFF2-40B4-BE49-F238E27FC236}">
                <a16:creationId xmlns:a16="http://schemas.microsoft.com/office/drawing/2014/main" id="{EE810B9C-9D32-4A98-BA3C-E16C4B3477DF}"/>
              </a:ext>
            </a:extLst>
          </p:cNvPr>
          <p:cNvPicPr>
            <a:picLocks noChangeAspect="1"/>
          </p:cNvPicPr>
          <p:nvPr/>
        </p:nvPicPr>
        <p:blipFill rotWithShape="1">
          <a:blip r:embed="rId7"/>
          <a:srcRect r="53500"/>
          <a:stretch/>
        </p:blipFill>
        <p:spPr>
          <a:xfrm>
            <a:off x="234328" y="6045938"/>
            <a:ext cx="792797" cy="225279"/>
          </a:xfrm>
          <a:prstGeom prst="rect">
            <a:avLst/>
          </a:prstGeom>
        </p:spPr>
      </p:pic>
      <p:sp>
        <p:nvSpPr>
          <p:cNvPr id="40" name="TextBox 39">
            <a:extLst>
              <a:ext uri="{FF2B5EF4-FFF2-40B4-BE49-F238E27FC236}">
                <a16:creationId xmlns:a16="http://schemas.microsoft.com/office/drawing/2014/main" id="{58E9C942-2C92-4292-B108-E98B169987C2}"/>
              </a:ext>
            </a:extLst>
          </p:cNvPr>
          <p:cNvSpPr txBox="1"/>
          <p:nvPr/>
        </p:nvSpPr>
        <p:spPr>
          <a:xfrm>
            <a:off x="961734" y="5497557"/>
            <a:ext cx="1135004" cy="830997"/>
          </a:xfrm>
          <a:prstGeom prst="rect">
            <a:avLst/>
          </a:prstGeom>
          <a:noFill/>
        </p:spPr>
        <p:txBody>
          <a:bodyPr wrap="square" rtlCol="0">
            <a:spAutoFit/>
          </a:bodyPr>
          <a:lstStyle/>
          <a:p>
            <a:r>
              <a:rPr lang="en-GB" sz="1600" b="1" dirty="0">
                <a:solidFill>
                  <a:schemeClr val="accent1">
                    <a:lumMod val="50000"/>
                  </a:schemeClr>
                </a:solidFill>
                <a:latin typeface="Constantia" panose="02030602050306030303" pitchFamily="18" charset="0"/>
              </a:rPr>
              <a:t>i4i</a:t>
            </a:r>
          </a:p>
          <a:p>
            <a:r>
              <a:rPr lang="en-GB" sz="1600" b="1" dirty="0">
                <a:solidFill>
                  <a:schemeClr val="accent1">
                    <a:lumMod val="50000"/>
                  </a:schemeClr>
                </a:solidFill>
                <a:latin typeface="Constantia" panose="02030602050306030303" pitchFamily="18" charset="0"/>
              </a:rPr>
              <a:t>BRC</a:t>
            </a:r>
          </a:p>
          <a:p>
            <a:r>
              <a:rPr lang="en-GB" sz="1600" b="1" dirty="0">
                <a:solidFill>
                  <a:schemeClr val="accent1">
                    <a:lumMod val="50000"/>
                  </a:schemeClr>
                </a:solidFill>
                <a:latin typeface="Constantia" panose="02030602050306030303" pitchFamily="18" charset="0"/>
              </a:rPr>
              <a:t>HPRU</a:t>
            </a:r>
          </a:p>
        </p:txBody>
      </p:sp>
      <p:pic>
        <p:nvPicPr>
          <p:cNvPr id="44" name="Picture 43" descr="A close up of a sign&#10;&#10;Description automatically generated">
            <a:extLst>
              <a:ext uri="{FF2B5EF4-FFF2-40B4-BE49-F238E27FC236}">
                <a16:creationId xmlns:a16="http://schemas.microsoft.com/office/drawing/2014/main" id="{FF08B30B-FB07-4CDC-94BA-E15BB58CD0D5}"/>
              </a:ext>
            </a:extLst>
          </p:cNvPr>
          <p:cNvPicPr>
            <a:picLocks noChangeAspect="1"/>
          </p:cNvPicPr>
          <p:nvPr/>
        </p:nvPicPr>
        <p:blipFill>
          <a:blip r:embed="rId8"/>
          <a:stretch>
            <a:fillRect/>
          </a:stretch>
        </p:blipFill>
        <p:spPr>
          <a:xfrm>
            <a:off x="524820" y="4607308"/>
            <a:ext cx="1272000" cy="954000"/>
          </a:xfrm>
          <a:prstGeom prst="rect">
            <a:avLst/>
          </a:prstGeom>
        </p:spPr>
      </p:pic>
    </p:spTree>
    <p:extLst>
      <p:ext uri="{BB962C8B-B14F-4D97-AF65-F5344CB8AC3E}">
        <p14:creationId xmlns:p14="http://schemas.microsoft.com/office/powerpoint/2010/main" val="2753476967"/>
      </p:ext>
    </p:extLst>
  </p:cSld>
  <p:clrMapOvr>
    <a:masterClrMapping/>
  </p:clrMapOvr>
  <mc:AlternateContent xmlns:mc="http://schemas.openxmlformats.org/markup-compatibility/2006" xmlns:p14="http://schemas.microsoft.com/office/powerpoint/2010/main">
    <mc:Choice Requires="p14">
      <p:transition spd="slow" p14:dur="2000" advTm="10403"/>
    </mc:Choice>
    <mc:Fallback xmlns="">
      <p:transition spd="slow" advTm="1040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43200"/>
            <a:ext cx="9144000" cy="59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AABFF9DA-2577-3447-9DFE-17137E505E19}" type="slidenum">
              <a:rPr lang="en-US" smtClean="0"/>
              <a:t>2</a:t>
            </a:fld>
            <a:endParaRPr lang="en-US"/>
          </a:p>
        </p:txBody>
      </p:sp>
      <p:sp>
        <p:nvSpPr>
          <p:cNvPr id="5" name="Title 1"/>
          <p:cNvSpPr txBox="1">
            <a:spLocks/>
          </p:cNvSpPr>
          <p:nvPr/>
        </p:nvSpPr>
        <p:spPr>
          <a:xfrm>
            <a:off x="457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ANTIMICROBIAL RESISTANCE</a:t>
            </a:r>
            <a:endParaRPr lang="en-US" sz="2400" b="1" dirty="0">
              <a:solidFill>
                <a:srgbClr val="800000"/>
              </a:solidFill>
              <a:latin typeface="Constantia"/>
              <a:cs typeface="Constantia"/>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3848" y="1038225"/>
            <a:ext cx="1678704" cy="14330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 name="Picture 2" descr="C:\Users\bhenande\Google Drive\phd\conferences\2016-london-EMBRACE\poster\overview\overview-0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464" y="1038225"/>
            <a:ext cx="1544438" cy="14573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9048579"/>
      </p:ext>
    </p:extLst>
  </p:cSld>
  <p:clrMapOvr>
    <a:masterClrMapping/>
  </p:clrMapOvr>
  <mc:AlternateContent xmlns:mc="http://schemas.openxmlformats.org/markup-compatibility/2006" xmlns:p14="http://schemas.microsoft.com/office/powerpoint/2010/main">
    <mc:Choice Requires="p14">
      <p:transition spd="slow" p14:dur="2000" advTm="45509"/>
    </mc:Choice>
    <mc:Fallback xmlns="">
      <p:transition spd="slow" advTm="4550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4A620C-1479-4747-9008-2D8B4FDBE51F}"/>
              </a:ext>
            </a:extLst>
          </p:cNvPr>
          <p:cNvSpPr>
            <a:spLocks noGrp="1"/>
          </p:cNvSpPr>
          <p:nvPr>
            <p:ph type="sldNum" sz="quarter" idx="12"/>
          </p:nvPr>
        </p:nvSpPr>
        <p:spPr/>
        <p:txBody>
          <a:bodyPr/>
          <a:lstStyle/>
          <a:p>
            <a:fld id="{AABFF9DA-2577-3447-9DFE-17137E505E19}" type="slidenum">
              <a:rPr lang="en-US" smtClean="0"/>
              <a:t>3</a:t>
            </a:fld>
            <a:endParaRPr lang="en-US"/>
          </a:p>
        </p:txBody>
      </p:sp>
      <p:pic>
        <p:nvPicPr>
          <p:cNvPr id="9" name="Picture 8" descr="A screenshot of a cell phone&#10;&#10;Description automatically generated">
            <a:extLst>
              <a:ext uri="{FF2B5EF4-FFF2-40B4-BE49-F238E27FC236}">
                <a16:creationId xmlns:a16="http://schemas.microsoft.com/office/drawing/2014/main" id="{1B0B9149-EF84-674F-9E86-DAB803337171}"/>
              </a:ext>
            </a:extLst>
          </p:cNvPr>
          <p:cNvPicPr>
            <a:picLocks noChangeAspect="1"/>
          </p:cNvPicPr>
          <p:nvPr/>
        </p:nvPicPr>
        <p:blipFill>
          <a:blip r:embed="rId3"/>
          <a:stretch>
            <a:fillRect/>
          </a:stretch>
        </p:blipFill>
        <p:spPr>
          <a:xfrm>
            <a:off x="595745" y="1141280"/>
            <a:ext cx="7883235" cy="4687130"/>
          </a:xfrm>
          <a:prstGeom prst="rect">
            <a:avLst/>
          </a:prstGeom>
        </p:spPr>
      </p:pic>
      <p:sp>
        <p:nvSpPr>
          <p:cNvPr id="10" name="Title 1">
            <a:extLst>
              <a:ext uri="{FF2B5EF4-FFF2-40B4-BE49-F238E27FC236}">
                <a16:creationId xmlns:a16="http://schemas.microsoft.com/office/drawing/2014/main" id="{F0B8BC49-AE01-0848-932C-F04C69BD5739}"/>
              </a:ext>
            </a:extLst>
          </p:cNvPr>
          <p:cNvSpPr txBox="1">
            <a:spLocks/>
          </p:cNvSpPr>
          <p:nvPr/>
        </p:nvSpPr>
        <p:spPr>
          <a:xfrm>
            <a:off x="457200" y="133350"/>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LEADING DRIVERS OF AMR</a:t>
            </a:r>
            <a:endParaRPr lang="en-US" sz="2400" b="1" dirty="0">
              <a:solidFill>
                <a:srgbClr val="800000"/>
              </a:solidFill>
              <a:latin typeface="Constantia"/>
              <a:cs typeface="Constantia"/>
            </a:endParaRPr>
          </a:p>
        </p:txBody>
      </p:sp>
      <p:sp>
        <p:nvSpPr>
          <p:cNvPr id="11" name="TextBox 10">
            <a:extLst>
              <a:ext uri="{FF2B5EF4-FFF2-40B4-BE49-F238E27FC236}">
                <a16:creationId xmlns:a16="http://schemas.microsoft.com/office/drawing/2014/main" id="{FE8EAD87-D977-C74E-9B73-0EAD2E6D9CF4}"/>
              </a:ext>
            </a:extLst>
          </p:cNvPr>
          <p:cNvSpPr txBox="1"/>
          <p:nvPr/>
        </p:nvSpPr>
        <p:spPr>
          <a:xfrm>
            <a:off x="265682" y="6444476"/>
            <a:ext cx="6058061" cy="253916"/>
          </a:xfrm>
          <a:prstGeom prst="rect">
            <a:avLst/>
          </a:prstGeom>
          <a:noFill/>
        </p:spPr>
        <p:txBody>
          <a:bodyPr wrap="square" rtlCol="0">
            <a:spAutoFit/>
          </a:bodyPr>
          <a:lstStyle/>
          <a:p>
            <a:r>
              <a:rPr lang="en-US" sz="1050" dirty="0">
                <a:latin typeface="Constantia" panose="02030602050306030303" pitchFamily="18" charset="0"/>
              </a:rPr>
              <a:t>AH Holmes et al </a:t>
            </a:r>
            <a:r>
              <a:rPr lang="en-US" sz="1050" i="1" dirty="0">
                <a:latin typeface="Constantia" panose="02030602050306030303" pitchFamily="18" charset="0"/>
              </a:rPr>
              <a:t>Understanding the mechanisms and drivers of AMR </a:t>
            </a:r>
            <a:r>
              <a:rPr lang="en-US" sz="1050" dirty="0">
                <a:latin typeface="Constantia" panose="02030602050306030303" pitchFamily="18" charset="0"/>
              </a:rPr>
              <a:t>- The Lancet (2015)</a:t>
            </a:r>
          </a:p>
        </p:txBody>
      </p:sp>
    </p:spTree>
    <p:extLst>
      <p:ext uri="{BB962C8B-B14F-4D97-AF65-F5344CB8AC3E}">
        <p14:creationId xmlns:p14="http://schemas.microsoft.com/office/powerpoint/2010/main" val="1202991188"/>
      </p:ext>
    </p:extLst>
  </p:cSld>
  <p:clrMapOvr>
    <a:masterClrMapping/>
  </p:clrMapOvr>
  <mc:AlternateContent xmlns:mc="http://schemas.openxmlformats.org/markup-compatibility/2006" xmlns:p14="http://schemas.microsoft.com/office/powerpoint/2010/main">
    <mc:Choice Requires="p14">
      <p:transition spd="slow" p14:dur="2000" advTm="50145"/>
    </mc:Choice>
    <mc:Fallback xmlns="">
      <p:transition spd="slow" advTm="50145"/>
    </mc:Fallback>
  </mc:AlternateContent>
  <p:extLst>
    <p:ext uri="{3A86A75C-4F4B-4683-9AE1-C65F6400EC91}">
      <p14:laserTraceLst xmlns:p14="http://schemas.microsoft.com/office/powerpoint/2010/main">
        <p14:tracePtLst>
          <p14:tracePt t="1738" x="2892425" y="6457950"/>
          <p14:tracePt t="2010" x="2497138" y="6697663"/>
          <p14:tracePt t="2020" x="2476500" y="6591300"/>
          <p14:tracePt t="2025" x="2441575" y="6480175"/>
          <p14:tracePt t="2037" x="2406650" y="6375400"/>
          <p14:tracePt t="2046" x="2365375" y="6192838"/>
          <p14:tracePt t="2052" x="2351088" y="6143625"/>
          <p14:tracePt t="2060" x="2322513" y="6046788"/>
          <p14:tracePt t="2065" x="2273300" y="5942013"/>
          <p14:tracePt t="2074" x="2246313" y="5857875"/>
          <p14:tracePt t="2087" x="2189163" y="5724525"/>
          <p14:tracePt t="2094" x="2176463" y="5695950"/>
          <p14:tracePt t="2102" x="2154238" y="5646738"/>
          <p14:tracePt t="2106" x="2133600" y="5605463"/>
          <p14:tracePt t="2116" x="2112963" y="5562600"/>
          <p14:tracePt t="2127" x="2092325" y="5492750"/>
          <p14:tracePt t="2130" x="2078038" y="5472113"/>
          <p14:tracePt t="2140" x="2063750" y="5422900"/>
          <p14:tracePt t="2146" x="2043113" y="5373688"/>
          <p14:tracePt t="2156" x="2028825" y="5318125"/>
          <p14:tracePt t="2167" x="1993900" y="5192713"/>
          <p14:tracePt t="2171" x="1993900" y="5172075"/>
          <p14:tracePt t="2181" x="1965325" y="5108575"/>
          <p14:tracePt t="2187" x="1952625" y="5059363"/>
          <p14:tracePt t="2197" x="1930400" y="4995863"/>
          <p14:tracePt t="2207" x="1917700" y="4948238"/>
          <p14:tracePt t="2211" x="1909763" y="4933950"/>
          <p14:tracePt t="2222" x="1909763" y="4913313"/>
          <p14:tracePt t="2228" x="1895475" y="4891088"/>
          <p14:tracePt t="2237" x="1881188" y="4870450"/>
          <p14:tracePt t="2247" x="1860550" y="4829175"/>
          <p14:tracePt t="2253" x="1860550" y="4814888"/>
          <p14:tracePt t="2263" x="1846263" y="4800600"/>
          <p14:tracePt t="2267" x="1839913" y="4779963"/>
          <p14:tracePt t="2277" x="1833563" y="4772025"/>
          <p14:tracePt t="2287" x="1833563" y="4759325"/>
          <p14:tracePt t="2307" x="1825625" y="4759325"/>
          <p14:tracePt t="2545" x="1825625" y="4751388"/>
          <p14:tracePt t="2549" x="1825625" y="4716463"/>
          <p14:tracePt t="2558" x="1819275" y="4632325"/>
          <p14:tracePt t="2568" x="1819275" y="4443413"/>
          <p14:tracePt t="2574" x="1819275" y="4408488"/>
          <p14:tracePt t="2585" x="1819275" y="4318000"/>
          <p14:tracePt t="2591" x="1819275" y="4233863"/>
          <p14:tracePt t="2601" x="1819275" y="4164013"/>
          <p14:tracePt t="2610" x="1819275" y="4073525"/>
          <p14:tracePt t="2614" x="1819275" y="4051300"/>
          <p14:tracePt t="2624" x="1819275" y="4010025"/>
          <p14:tracePt t="2630" x="1819275" y="3960813"/>
          <p14:tracePt t="2640" x="1819275" y="3932238"/>
          <p14:tracePt t="2650" x="1833563" y="3925888"/>
          <p14:tracePt t="2654" x="1839913" y="3919538"/>
          <p14:tracePt t="2664" x="1860550" y="3911600"/>
          <p14:tracePt t="2670" x="1889125" y="3911600"/>
          <p14:tracePt t="2680" x="1909763" y="3911600"/>
          <p14:tracePt t="2690" x="1944688" y="3911600"/>
          <p14:tracePt t="2695" x="1952625" y="3911600"/>
          <p14:tracePt t="2706" x="1965325" y="3911600"/>
          <p14:tracePt t="2710" x="1979613" y="3911600"/>
          <p14:tracePt t="2720" x="2008188" y="3911600"/>
          <p14:tracePt t="2730" x="2092325" y="3897313"/>
          <p14:tracePt t="2736" x="2119313" y="3897313"/>
          <p14:tracePt t="2746" x="2217738" y="3884613"/>
          <p14:tracePt t="2750" x="2308225" y="3870325"/>
          <p14:tracePt t="2760" x="2427288" y="3856038"/>
          <p14:tracePt t="2771" x="2665413" y="3821113"/>
          <p14:tracePt t="2776" x="2714625" y="3806825"/>
          <p14:tracePt t="2787" x="2798763" y="3765550"/>
          <p14:tracePt t="2790" x="2868613" y="3730625"/>
          <p14:tracePt t="2800" x="2932113" y="3673475"/>
          <p14:tracePt t="2812" x="3008313" y="3576638"/>
          <p14:tracePt t="2816" x="3022600" y="3554413"/>
          <p14:tracePt t="2827" x="3063875" y="3484563"/>
          <p14:tracePt t="2833" x="3113088" y="3408363"/>
          <p14:tracePt t="2843" x="3155950" y="3338513"/>
          <p14:tracePt t="2854" x="3238500" y="3100388"/>
          <p14:tracePt t="2863" x="3252788" y="2973388"/>
          <p14:tracePt t="2867" x="3260725" y="2925763"/>
          <p14:tracePt t="2873" x="3273425" y="2827338"/>
          <p14:tracePt t="2883" x="3281363" y="2722563"/>
          <p14:tracePt t="2893" x="3287713" y="2568575"/>
          <p14:tracePt t="2897" x="3295650" y="2533650"/>
          <p14:tracePt t="2907" x="3316288" y="2470150"/>
          <p14:tracePt t="2912" x="3330575" y="2406650"/>
          <p14:tracePt t="2923" x="3344863" y="2359025"/>
          <p14:tracePt t="2933" x="3365500" y="2281238"/>
          <p14:tracePt t="2940" x="3365500" y="2266950"/>
          <p14:tracePt t="2949" x="3371850" y="2232025"/>
          <p14:tracePt t="2953" x="3371850" y="2205038"/>
          <p14:tracePt t="2963" x="3365500" y="2162175"/>
          <p14:tracePt t="2973" x="3322638" y="2092325"/>
          <p14:tracePt t="2979" x="3309938" y="2078038"/>
          <p14:tracePt t="2989" x="3267075" y="2028825"/>
          <p14:tracePt t="2993" x="3197225" y="1981200"/>
          <p14:tracePt t="3003" x="3141663" y="1924050"/>
          <p14:tracePt t="3013" x="3036888" y="1833563"/>
          <p14:tracePt t="3019" x="3008313" y="1819275"/>
          <p14:tracePt t="3029" x="2944813" y="1763713"/>
          <p14:tracePt t="3032" x="2897188" y="1720850"/>
          <p14:tracePt t="3045" x="2825750" y="1673225"/>
          <p14:tracePt t="3058" x="2708275" y="1589088"/>
          <p14:tracePt t="3058" x="2671763" y="1566863"/>
          <p14:tracePt t="3069" x="2589213" y="1531938"/>
          <p14:tracePt t="3075" x="2497138" y="1490663"/>
          <p14:tracePt t="3085" x="2413000" y="1447800"/>
          <p14:tracePt t="3095" x="2246313" y="1371600"/>
          <p14:tracePt t="3099" x="2211388" y="1357313"/>
          <p14:tracePt t="3109" x="2078038" y="1322388"/>
          <p14:tracePt t="3115" x="1987550" y="1301750"/>
          <p14:tracePt t="3126" x="1917700" y="1281113"/>
          <p14:tracePt t="3135" x="1763713" y="1252538"/>
          <p14:tracePt t="3139" x="1735138" y="1252538"/>
          <p14:tracePt t="3149" x="1671638" y="1238250"/>
          <p14:tracePt t="3155" x="1601788" y="1238250"/>
          <p14:tracePt t="3164" x="1546225" y="1238250"/>
          <p14:tracePt t="3175" x="1462088" y="1258888"/>
          <p14:tracePt t="3181" x="1447800" y="1266825"/>
          <p14:tracePt t="3191" x="1412875" y="1301750"/>
          <p14:tracePt t="3194" x="1385888" y="1343025"/>
          <p14:tracePt t="3205" x="1343025" y="1392238"/>
          <p14:tracePt t="3215" x="1273175" y="1497013"/>
          <p14:tracePt t="3221" x="1252538" y="1531938"/>
          <p14:tracePt t="3231" x="1196975" y="1595438"/>
          <p14:tracePt t="3235" x="1147763" y="1658938"/>
          <p14:tracePt t="3245" x="1084263" y="1728788"/>
          <p14:tracePt t="3256" x="965200" y="1847850"/>
          <p14:tracePt t="3262" x="938213" y="1882775"/>
          <p14:tracePt t="3271" x="874713" y="1981200"/>
          <p14:tracePt t="3276" x="831850" y="2063750"/>
          <p14:tracePt t="3286" x="804863" y="2162175"/>
          <p14:tracePt t="3297" x="784225" y="2344738"/>
          <p14:tracePt t="3300" x="776288" y="2379663"/>
          <p14:tracePt t="3310" x="776288" y="2484438"/>
          <p14:tracePt t="3318" x="776288" y="2568575"/>
          <p14:tracePt t="3328" x="784225" y="2673350"/>
          <p14:tracePt t="3338" x="825500" y="2876550"/>
          <p14:tracePt t="3343" x="839788" y="2903538"/>
          <p14:tracePt t="3351" x="854075" y="2995613"/>
          <p14:tracePt t="3359" x="881063" y="3057525"/>
          <p14:tracePt t="3368" x="909638" y="3155950"/>
          <p14:tracePt t="3377" x="958850" y="3246438"/>
          <p14:tracePt t="3381" x="973138" y="3260725"/>
          <p14:tracePt t="3394" x="1000125" y="3309938"/>
          <p14:tracePt t="3398" x="1049338" y="3359150"/>
          <p14:tracePt t="3407" x="1112838" y="3414713"/>
          <p14:tracePt t="3418" x="1231900" y="3519488"/>
          <p14:tracePt t="3424" x="1258888" y="3533775"/>
          <p14:tracePt t="3433" x="1336675" y="3582988"/>
          <p14:tracePt t="3438" x="1406525" y="3632200"/>
          <p14:tracePt t="3447" x="1476375" y="3667125"/>
          <p14:tracePt t="3458" x="1574800" y="3708400"/>
          <p14:tracePt t="3463" x="1595438" y="3722688"/>
          <p14:tracePt t="3474" x="1665288" y="3751263"/>
          <p14:tracePt t="3476" x="1741488" y="3786188"/>
          <p14:tracePt t="3488" x="1833563" y="3806825"/>
          <p14:tracePt t="3498" x="2057400" y="3856038"/>
          <p14:tracePt t="3502" x="2106613" y="3870325"/>
          <p14:tracePt t="3512" x="2224088" y="3890963"/>
          <p14:tracePt t="3518" x="2343150" y="3897313"/>
          <p14:tracePt t="3528" x="2462213" y="3905250"/>
          <p14:tracePt t="3538" x="2693988" y="3905250"/>
          <p14:tracePt t="3542" x="2743200" y="3905250"/>
          <p14:tracePt t="3552" x="2847975" y="3897313"/>
          <p14:tracePt t="3559" x="2938463" y="3890963"/>
          <p14:tracePt t="3569" x="3022600" y="3876675"/>
          <p14:tracePt t="3578" x="3176588" y="3827463"/>
          <p14:tracePt t="3583" x="3197225" y="3806825"/>
          <p14:tracePt t="3593" x="3260725" y="3778250"/>
          <p14:tracePt t="3598" x="3309938" y="3743325"/>
          <p14:tracePt t="3608" x="3344863" y="3702050"/>
          <p14:tracePt t="3619" x="3392488" y="3611563"/>
          <p14:tracePt t="3625" x="3400425" y="3589338"/>
          <p14:tracePt t="3635" x="3414713" y="3519488"/>
          <p14:tracePt t="3638" x="3414713" y="3457575"/>
          <p14:tracePt t="3649" x="3414713" y="3344863"/>
          <p14:tracePt t="3659" x="3427413" y="3233738"/>
          <p14:tracePt t="3665" x="3427413" y="3211513"/>
          <p14:tracePt t="3675" x="3435350" y="3155950"/>
          <p14:tracePt t="3679" x="3435350" y="3100388"/>
          <p14:tracePt t="3689" x="3435350" y="3044825"/>
          <p14:tracePt t="3699" x="3435350" y="2938463"/>
          <p14:tracePt t="3705" x="3427413" y="2917825"/>
          <p14:tracePt t="3715" x="3406775" y="2862263"/>
          <p14:tracePt t="3718" x="3379788" y="2798763"/>
          <p14:tracePt t="3729" x="3357563" y="2763838"/>
          <p14:tracePt t="3741" x="3322638" y="2714625"/>
          <p14:tracePt t="3745" x="3322638" y="2708275"/>
          <p14:tracePt t="3756" x="3316288" y="2708275"/>
          <p14:tracePt t="3762" x="3316288" y="2701925"/>
          <p14:tracePt t="3777" x="3309938" y="2701925"/>
          <p14:tracePt t="3860" x="3309938" y="2708275"/>
          <p14:tracePt t="3866" x="3309938" y="2722563"/>
          <p14:tracePt t="3876" x="3302000" y="2757488"/>
          <p14:tracePt t="3881" x="3295650" y="2806700"/>
          <p14:tracePt t="3890" x="3273425" y="2868613"/>
          <p14:tracePt t="3900" x="3225800" y="3030538"/>
          <p14:tracePt t="3910" x="3190875" y="3092450"/>
          <p14:tracePt t="3916" x="3182938" y="3114675"/>
          <p14:tracePt t="3920" x="3168650" y="3184525"/>
          <p14:tracePt t="3930" x="3148013" y="3219450"/>
          <p14:tracePt t="3941" x="3133725" y="3268663"/>
          <p14:tracePt t="3946" x="3133725" y="3281363"/>
          <p14:tracePt t="3957" x="3127375" y="3303588"/>
          <p14:tracePt t="3960" x="3127375" y="3309938"/>
          <p14:tracePt t="3972" x="3127375" y="3324225"/>
          <p14:tracePt t="3982" x="3127375" y="3338513"/>
          <p14:tracePt t="3996" x="3127375" y="3344863"/>
          <p14:tracePt t="4002" x="3127375" y="3352800"/>
          <p14:tracePt t="4012" x="3121025" y="3359150"/>
          <p14:tracePt t="4023" x="3121025" y="3365500"/>
          <p14:tracePt t="4026" x="3121025" y="3373438"/>
          <p14:tracePt t="4036" x="3121025" y="3379788"/>
          <p14:tracePt t="4043" x="3121025" y="3387725"/>
          <p14:tracePt t="4058" x="3121025" y="3394075"/>
          <p14:tracePt t="4062" x="3121025" y="3408363"/>
          <p14:tracePt t="4067" x="3121025" y="3414713"/>
          <p14:tracePt t="4083" x="3121025" y="3422650"/>
          <p14:tracePt t="5375" x="3113088" y="3422650"/>
          <p14:tracePt t="5385" x="3098800" y="3422650"/>
          <p14:tracePt t="5400" x="3086100" y="3414713"/>
          <p14:tracePt t="5406" x="3086100" y="3408363"/>
          <p14:tracePt t="5414" x="3078163" y="3408363"/>
          <p14:tracePt t="7060" x="3071813" y="3408363"/>
          <p14:tracePt t="7065" x="3071813" y="3414713"/>
          <p14:tracePt t="7073" x="3063875" y="3429000"/>
          <p14:tracePt t="7085" x="3057525" y="3463925"/>
          <p14:tracePt t="7089" x="3049588" y="3470275"/>
          <p14:tracePt t="7099" x="3049588" y="3484563"/>
          <p14:tracePt t="7105" x="3036888" y="3505200"/>
          <p14:tracePt t="7115" x="3028950" y="3527425"/>
          <p14:tracePt t="7125" x="3001963" y="3589338"/>
          <p14:tracePt t="7129" x="2987675" y="3597275"/>
          <p14:tracePt t="7139" x="2973388" y="3632200"/>
          <p14:tracePt t="7145" x="2944813" y="3659188"/>
          <p14:tracePt t="7155" x="2924175" y="3695700"/>
          <p14:tracePt t="7165" x="2882900" y="3751263"/>
          <p14:tracePt t="7169" x="2847975" y="3786188"/>
          <p14:tracePt t="7179" x="2805113" y="3827463"/>
          <p14:tracePt t="7185" x="2749550" y="3870325"/>
          <p14:tracePt t="7197" x="2700338" y="3897313"/>
          <p14:tracePt t="7204" x="2595563" y="3960813"/>
          <p14:tracePt t="7210" x="2574925" y="3975100"/>
          <p14:tracePt t="7221" x="2511425" y="4002088"/>
          <p14:tracePt t="7224" x="2462213" y="4024313"/>
          <p14:tracePt t="7236" x="2406650" y="4038600"/>
          <p14:tracePt t="7248" x="2322513" y="4065588"/>
          <p14:tracePt t="7252" x="2308225" y="4065588"/>
          <p14:tracePt t="7262" x="2266950" y="4079875"/>
          <p14:tracePt t="7265" x="2232025" y="4086225"/>
          <p14:tracePt t="7275" x="2203450" y="4086225"/>
          <p14:tracePt t="7285" x="2154238" y="4086225"/>
          <p14:tracePt t="7290" x="2147888" y="4086225"/>
          <p14:tracePt t="7300" x="2119313" y="4086225"/>
          <p14:tracePt t="7306" x="2084388" y="4086225"/>
          <p14:tracePt t="7316" x="2063750" y="4086225"/>
          <p14:tracePt t="7326" x="2043113" y="4086225"/>
          <p14:tracePt t="7340" x="2028825" y="4086225"/>
          <p14:tracePt t="7346" x="2014538" y="4079875"/>
          <p14:tracePt t="7356" x="1993900" y="4079875"/>
          <p14:tracePt t="7366" x="1979613" y="4079875"/>
          <p14:tracePt t="7370" x="1973263" y="4079875"/>
          <p14:tracePt t="7381" x="1965325" y="4079875"/>
          <p14:tracePt t="7386" x="1952625" y="4079875"/>
          <p14:tracePt t="7397" x="1938338" y="4079875"/>
          <p14:tracePt t="7406" x="1917700" y="4079875"/>
          <p14:tracePt t="7410" x="1903413" y="4079875"/>
          <p14:tracePt t="7420" x="1889125" y="4079875"/>
          <p14:tracePt t="7427" x="1874838" y="4073525"/>
          <p14:tracePt t="7436" x="1868488" y="4065588"/>
          <p14:tracePt t="7446" x="1833563" y="4065588"/>
          <p14:tracePt t="7462" x="1819275" y="4059238"/>
          <p14:tracePt t="7467" x="1798638" y="4051300"/>
          <p14:tracePt t="7479" x="1776413" y="4044950"/>
          <p14:tracePt t="7487" x="1728788" y="4030663"/>
          <p14:tracePt t="7494" x="1714500" y="4030663"/>
          <p14:tracePt t="7503" x="1679575" y="4024313"/>
          <p14:tracePt t="7507" x="1651000" y="4010025"/>
          <p14:tracePt t="7517" x="1609725" y="3995738"/>
          <p14:tracePt t="7527" x="1539875" y="3981450"/>
          <p14:tracePt t="7533" x="1525588" y="3975100"/>
          <p14:tracePt t="7544" x="1482725" y="3960813"/>
          <p14:tracePt t="7548" x="1433513" y="3940175"/>
          <p14:tracePt t="7559" x="1392238" y="3925888"/>
          <p14:tracePt t="7569" x="1336675" y="3905250"/>
          <p14:tracePt t="7573" x="1322388" y="3905250"/>
          <p14:tracePt t="7583" x="1301750" y="3897313"/>
          <p14:tracePt t="7588" x="1293813" y="3890963"/>
          <p14:tracePt t="7599" x="1279525" y="3890963"/>
          <p14:tracePt t="7613" x="1273175" y="3890963"/>
          <p14:tracePt t="7710" x="1293813" y="3897313"/>
          <p14:tracePt t="7720" x="1316038" y="3911600"/>
          <p14:tracePt t="7729" x="1377950" y="3932238"/>
          <p14:tracePt t="7735" x="1398588" y="3940175"/>
          <p14:tracePt t="7747" x="1447800" y="3940175"/>
          <p14:tracePt t="7750" x="1504950" y="3940175"/>
          <p14:tracePt t="7758" x="1566863" y="3940175"/>
          <p14:tracePt t="7771" x="1679575" y="3940175"/>
          <p14:tracePt t="7775" x="1714500" y="3932238"/>
          <p14:tracePt t="7785" x="1784350" y="3932238"/>
          <p14:tracePt t="7790" x="1860550" y="3925888"/>
          <p14:tracePt t="7800" x="1938338" y="3919538"/>
          <p14:tracePt t="7811" x="2070100" y="3897313"/>
          <p14:tracePt t="7815" x="2098675" y="3890963"/>
          <p14:tracePt t="7825" x="2168525" y="3876675"/>
          <p14:tracePt t="7831" x="2217738" y="3870325"/>
          <p14:tracePt t="7841" x="2273300" y="3862388"/>
          <p14:tracePt t="7850" x="2330450" y="3848100"/>
          <p14:tracePt t="7855" x="2336800" y="3848100"/>
          <p14:tracePt t="7865" x="2357438" y="3841750"/>
          <p14:tracePt t="7871" x="2365375" y="3841750"/>
          <p14:tracePt t="7881" x="2371725" y="3841750"/>
          <p14:tracePt t="7891" x="2378075" y="3841750"/>
          <p14:tracePt t="7897" x="2386013" y="3841750"/>
          <p14:tracePt t="7907" x="2392363" y="3841750"/>
          <p14:tracePt t="7911" x="2406650" y="3841750"/>
          <p14:tracePt t="7921" x="2427288" y="3841750"/>
          <p14:tracePt t="7931" x="2482850" y="3841750"/>
          <p14:tracePt t="7937" x="2497138" y="3841750"/>
          <p14:tracePt t="7947" x="2525713" y="3848100"/>
          <p14:tracePt t="7951" x="2560638" y="3848100"/>
          <p14:tracePt t="7962" x="2630488" y="3856038"/>
          <p14:tracePt t="7972" x="2693988" y="3870325"/>
          <p14:tracePt t="7978" x="2714625" y="3870325"/>
          <p14:tracePt t="7987" x="2749550" y="3870325"/>
          <p14:tracePt t="7991" x="2778125" y="3876675"/>
          <p14:tracePt t="8003" x="2790825" y="3876675"/>
          <p14:tracePt t="8013" x="2813050" y="3876675"/>
          <p14:tracePt t="8017" x="2819400" y="3876675"/>
          <p14:tracePt t="8063" x="2825750" y="3876675"/>
          <p14:tracePt t="8097" x="2833688" y="3876675"/>
          <p14:tracePt t="8107" x="2840038" y="3876675"/>
          <p14:tracePt t="8113" x="2854325" y="3876675"/>
          <p14:tracePt t="8123" x="2860675" y="3876675"/>
          <p14:tracePt t="8133" x="2882900" y="3876675"/>
          <p14:tracePt t="8139" x="2889250" y="3876675"/>
          <p14:tracePt t="8150" x="2903538" y="3884613"/>
          <p14:tracePt t="8153" x="2917825" y="3884613"/>
          <p14:tracePt t="8165" x="2938463" y="3884613"/>
          <p14:tracePt t="8172" x="2979738" y="3890963"/>
          <p14:tracePt t="8178" x="2987675" y="3890963"/>
          <p14:tracePt t="8189" x="3001963" y="3897313"/>
          <p14:tracePt t="8193" x="3008313" y="3897313"/>
          <p14:tracePt t="8245" x="3001963" y="3897313"/>
          <p14:tracePt t="8255" x="2952750" y="3884613"/>
          <p14:tracePt t="8259" x="2944813" y="3884613"/>
          <p14:tracePt t="8270" x="2903538" y="3884613"/>
          <p14:tracePt t="8277" x="2854325" y="3884613"/>
          <p14:tracePt t="8285" x="2790825" y="3884613"/>
          <p14:tracePt t="8294" x="2665413" y="3884613"/>
          <p14:tracePt t="8299" x="2630488" y="3884613"/>
          <p14:tracePt t="8309" x="2546350" y="3884613"/>
          <p14:tracePt t="8315" x="2455863" y="3897313"/>
          <p14:tracePt t="8325" x="2351088" y="3905250"/>
          <p14:tracePt t="8334" x="2203450" y="3919538"/>
          <p14:tracePt t="8339" x="2168525" y="3925888"/>
          <p14:tracePt t="8351" x="2098675" y="3932238"/>
          <p14:tracePt t="8355" x="2035175" y="3940175"/>
          <p14:tracePt t="8365" x="1987550" y="3946525"/>
          <p14:tracePt t="8375" x="1909763" y="3946525"/>
          <p14:tracePt t="8381" x="1903413" y="3946525"/>
          <p14:tracePt t="8391" x="1874838" y="3946525"/>
          <p14:tracePt t="8396" x="1854200" y="3946525"/>
          <p14:tracePt t="8405" x="1839913" y="3946525"/>
          <p14:tracePt t="8415" x="1819275" y="3946525"/>
          <p14:tracePt t="8431" x="1811338" y="3946525"/>
          <p14:tracePt t="8441" x="1804988" y="3946525"/>
          <p14:tracePt t="8461" x="1798638" y="3946525"/>
          <p14:tracePt t="8476" x="1784350" y="3946525"/>
          <p14:tracePt t="8486" x="1763713" y="3946525"/>
          <p14:tracePt t="8496" x="1728788" y="3946525"/>
          <p14:tracePt t="8500" x="1720850" y="3946525"/>
          <p14:tracePt t="8511" x="1700213" y="3946525"/>
          <p14:tracePt t="8516" x="1671638" y="3946525"/>
          <p14:tracePt t="8527" x="1651000" y="3954463"/>
          <p14:tracePt t="8536" x="1609725" y="3960813"/>
          <p14:tracePt t="8540" x="1609725" y="3967163"/>
          <p14:tracePt t="8550" x="1601788" y="3967163"/>
          <p14:tracePt t="8763" x="1601788" y="3975100"/>
          <p14:tracePt t="8779" x="1609725" y="3975100"/>
          <p14:tracePt t="8782" x="1609725" y="3981450"/>
          <p14:tracePt t="8793" x="1616075" y="3981450"/>
          <p14:tracePt t="8799" x="1622425" y="3989388"/>
          <p14:tracePt t="8809" x="1630363" y="3989388"/>
          <p14:tracePt t="8818" x="1657350" y="3989388"/>
          <p14:tracePt t="8825" x="1671638" y="3989388"/>
          <p14:tracePt t="8834" x="1693863" y="3995738"/>
          <p14:tracePt t="8838" x="1720850" y="3995738"/>
          <p14:tracePt t="8848" x="1749425" y="4002088"/>
          <p14:tracePt t="8859" x="1819275" y="4010025"/>
          <p14:tracePt t="8865" x="1833563" y="4010025"/>
          <p14:tracePt t="8875" x="1868488" y="4010025"/>
          <p14:tracePt t="8879" x="1889125" y="4010025"/>
          <p14:tracePt t="8889" x="1917700" y="4010025"/>
          <p14:tracePt t="8899" x="1952625" y="4010025"/>
          <p14:tracePt t="8909" x="1958975" y="4010025"/>
          <p14:tracePt t="8915" x="1965325" y="4010025"/>
          <p14:tracePt t="8921" x="1973263" y="4010025"/>
          <p14:tracePt t="8960" x="1979613" y="4010025"/>
          <p14:tracePt t="9001" x="1987550" y="4010025"/>
          <p14:tracePt t="9021" x="1993900" y="4010025"/>
          <p14:tracePt t="9031" x="1993900" y="4002088"/>
          <p14:tracePt t="9041" x="2000250" y="4002088"/>
          <p14:tracePt t="9072" x="2008188" y="4002088"/>
          <p14:tracePt t="9093" x="2014538" y="4002088"/>
          <p14:tracePt t="9101" x="2022475" y="4002088"/>
          <p14:tracePt t="9107" x="2028825" y="4002088"/>
          <p14:tracePt t="9117" x="2035175" y="4002088"/>
          <p14:tracePt t="9130" x="2049463" y="4002088"/>
          <p14:tracePt t="9141" x="2057400" y="4002088"/>
          <p14:tracePt t="9157" x="2070100" y="4002088"/>
          <p14:tracePt t="9163" x="2092325" y="4002088"/>
          <p14:tracePt t="9173" x="2098675" y="4002088"/>
          <p14:tracePt t="9183" x="2127250" y="4002088"/>
          <p14:tracePt t="9187" x="2133600" y="3995738"/>
          <p14:tracePt t="9198" x="2147888" y="3995738"/>
          <p14:tracePt t="9205" x="2168525" y="3995738"/>
          <p14:tracePt t="9214" x="2189163" y="3989388"/>
          <p14:tracePt t="9223" x="2224088" y="3981450"/>
          <p14:tracePt t="9237" x="2238375" y="3981450"/>
          <p14:tracePt t="9243" x="2259013" y="3975100"/>
          <p14:tracePt t="9253" x="2266950" y="3967163"/>
          <p14:tracePt t="9259" x="2273300" y="3967163"/>
          <p14:tracePt t="9269" x="2281238" y="3967163"/>
          <p14:tracePt t="9279" x="2301875" y="3967163"/>
          <p14:tracePt t="9298" x="2308225" y="3967163"/>
          <p14:tracePt t="9339" x="2308225" y="3960813"/>
          <p14:tracePt t="9358" x="2316163" y="3960813"/>
          <p14:tracePt t="9475" x="2322513" y="3960813"/>
          <p14:tracePt t="9485" x="2336800" y="3960813"/>
          <p14:tracePt t="9498" x="2392363" y="3960813"/>
          <p14:tracePt t="9501" x="2413000" y="3960813"/>
          <p14:tracePt t="9512" x="2447925" y="3960813"/>
          <p14:tracePt t="9517" x="2476500" y="3960813"/>
          <p14:tracePt t="9526" x="2497138" y="3960813"/>
          <p14:tracePt t="9537" x="2525713" y="3960813"/>
          <p14:tracePt t="9550" x="2540000" y="3960813"/>
          <p14:tracePt t="9557" x="2546350" y="3954463"/>
          <p14:tracePt t="9577" x="2560638" y="3954463"/>
          <p14:tracePt t="9597" x="2566988" y="3954463"/>
          <p14:tracePt t="9616" x="2574925" y="3954463"/>
          <p14:tracePt t="9623" x="2581275" y="3954463"/>
          <p14:tracePt t="9632" x="2589213" y="3954463"/>
          <p14:tracePt t="9636" x="2595563" y="3954463"/>
          <p14:tracePt t="9646" x="2601913" y="3954463"/>
          <p14:tracePt t="9656" x="2624138" y="3954463"/>
          <p14:tracePt t="9662" x="2630488" y="3954463"/>
          <p14:tracePt t="9672" x="2636838" y="3954463"/>
          <p14:tracePt t="9676" x="2644775" y="3954463"/>
          <p14:tracePt t="9686" x="2659063" y="3954463"/>
          <p14:tracePt t="9696" x="2665413" y="3954463"/>
          <p14:tracePt t="9712" x="2671763" y="3954463"/>
          <p14:tracePt t="9716" x="2679700" y="3954463"/>
          <p14:tracePt t="9728" x="2686050" y="3954463"/>
          <p14:tracePt t="9738" x="2700338" y="3954463"/>
          <p14:tracePt t="9742" x="2708275" y="3954463"/>
          <p14:tracePt t="9752" x="2720975" y="3954463"/>
          <p14:tracePt t="9758" x="2728913" y="3954463"/>
          <p14:tracePt t="9768" x="2743200" y="3954463"/>
          <p14:tracePt t="9779" x="2755900" y="3954463"/>
          <p14:tracePt t="9783" x="2763838" y="3954463"/>
          <p14:tracePt t="9793" x="2778125" y="3954463"/>
          <p14:tracePt t="9798" x="2790825" y="3954463"/>
          <p14:tracePt t="9809" x="2805113" y="3954463"/>
          <p14:tracePt t="9818" x="2833688" y="3954463"/>
          <p14:tracePt t="9823" x="2840038" y="3954463"/>
          <p14:tracePt t="9833" x="2847975" y="3954463"/>
          <p14:tracePt t="9838" x="2860675" y="3954463"/>
          <p14:tracePt t="9849" x="2868613" y="3954463"/>
          <p14:tracePt t="9859" x="2874963" y="3954463"/>
          <p14:tracePt t="9865" x="2882900" y="3954463"/>
          <p14:tracePt t="9879" x="2889250" y="3954463"/>
          <p14:tracePt t="9888" x="2897188" y="3954463"/>
          <p14:tracePt t="9899" x="2903538" y="3954463"/>
          <p14:tracePt t="9914" x="2909888" y="3954463"/>
          <p14:tracePt t="9919" x="2917825" y="3954463"/>
          <p14:tracePt t="9939" x="2924175" y="3954463"/>
          <p14:tracePt t="9975" x="2932113" y="3954463"/>
          <p14:tracePt t="10001" x="2938463" y="3954463"/>
          <p14:tracePt t="10015" x="2944813" y="3954463"/>
          <p14:tracePt t="10046" x="2952750" y="3954463"/>
          <p14:tracePt t="10158" x="2932113" y="3940175"/>
          <p14:tracePt t="10163" x="2924175" y="3932238"/>
          <p14:tracePt t="10170" x="2860675" y="3911600"/>
          <p14:tracePt t="10181" x="2790825" y="3905250"/>
          <p14:tracePt t="10186" x="2770188" y="3897313"/>
          <p14:tracePt t="10197" x="2720975" y="3897313"/>
          <p14:tracePt t="10202" x="2671763" y="3897313"/>
          <p14:tracePt t="10213" x="2616200" y="3897313"/>
          <p14:tracePt t="10223" x="2519363" y="3897313"/>
          <p14:tracePt t="10227" x="2482850" y="3897313"/>
          <p14:tracePt t="10237" x="2400300" y="3897313"/>
          <p14:tracePt t="10243" x="2316163" y="3884613"/>
          <p14:tracePt t="10253" x="2246313" y="3876675"/>
          <p14:tracePt t="10263" x="2112963" y="3870325"/>
          <p14:tracePt t="10267" x="2092325" y="3862388"/>
          <p14:tracePt t="10277" x="2035175" y="3862388"/>
          <p14:tracePt t="10283" x="1987550" y="3856038"/>
          <p14:tracePt t="10293" x="1952625" y="3856038"/>
          <p14:tracePt t="10302" x="1903413" y="3856038"/>
          <p14:tracePt t="10309" x="1895475" y="3856038"/>
          <p14:tracePt t="10319" x="1874838" y="3856038"/>
          <p14:tracePt t="10323" x="1860550" y="3856038"/>
          <p14:tracePt t="10333" x="1854200" y="3862388"/>
          <p14:tracePt t="10343" x="1839913" y="3870325"/>
          <p14:tracePt t="10348" x="1833563" y="3876675"/>
          <p14:tracePt t="10363" x="1825625" y="3884613"/>
          <p14:tracePt t="10373" x="1825625" y="3890963"/>
          <p14:tracePt t="10383" x="1825625" y="3905250"/>
          <p14:tracePt t="10389" x="1825625" y="3911600"/>
          <p14:tracePt t="10399" x="1825625" y="3919538"/>
          <p14:tracePt t="10403" x="1825625" y="3925888"/>
          <p14:tracePt t="10413" x="1825625" y="3932238"/>
          <p14:tracePt t="10426" x="1825625" y="3954463"/>
          <p14:tracePt t="10431" x="1825625" y="3960813"/>
          <p14:tracePt t="10440" x="1833563" y="3967163"/>
          <p14:tracePt t="10446" x="1839913" y="3981450"/>
          <p14:tracePt t="10456" x="1854200" y="3989388"/>
          <p14:tracePt t="10464" x="1874838" y="4002088"/>
          <p14:tracePt t="10480" x="1895475" y="4010025"/>
          <p14:tracePt t="10484" x="1909763" y="4016375"/>
          <p14:tracePt t="10495" x="1938338" y="4016375"/>
          <p14:tracePt t="10505" x="2008188" y="4024313"/>
          <p14:tracePt t="10509" x="2022475" y="4024313"/>
          <p14:tracePt t="10519" x="2063750" y="4024313"/>
          <p14:tracePt t="10525" x="2119313" y="4024313"/>
          <p14:tracePt t="10535" x="2162175" y="4024313"/>
          <p14:tracePt t="10546" x="2246313" y="4024313"/>
          <p14:tracePt t="10551" x="2259013" y="4024313"/>
          <p14:tracePt t="10561" x="2301875" y="4024313"/>
          <p14:tracePt t="10566" x="2357438" y="4024313"/>
          <p14:tracePt t="10575" x="2392363" y="4024313"/>
          <p14:tracePt t="10585" x="2470150" y="4024313"/>
          <p14:tracePt t="10590" x="2476500" y="4024313"/>
          <p14:tracePt t="10600" x="2505075" y="4024313"/>
          <p14:tracePt t="10605" x="2525713" y="4024313"/>
          <p14:tracePt t="10614" x="2546350" y="4024313"/>
          <p14:tracePt t="10625" x="2560638" y="4024313"/>
          <p14:tracePt t="10641" x="2574925" y="4024313"/>
          <p14:tracePt t="10647" x="2589213" y="4024313"/>
          <p14:tracePt t="10657" x="2601913" y="4024313"/>
          <p14:tracePt t="10667" x="2630488" y="4024313"/>
          <p14:tracePt t="10671" x="2644775" y="4024313"/>
          <p14:tracePt t="10681" x="2665413" y="4024313"/>
          <p14:tracePt t="10687" x="2686050" y="4024313"/>
          <p14:tracePt t="10698" x="2714625" y="4030663"/>
          <p14:tracePt t="10706" x="2743200" y="4038600"/>
          <p14:tracePt t="10711" x="2755900" y="4044950"/>
          <p14:tracePt t="10721" x="2770188" y="4044950"/>
          <p14:tracePt t="10727" x="2790825" y="4044950"/>
          <p14:tracePt t="10737" x="2813050" y="4059238"/>
          <p14:tracePt t="10747" x="2840038" y="4065588"/>
          <p14:tracePt t="10751" x="2854325" y="4065588"/>
          <p14:tracePt t="10761" x="2860675" y="4065588"/>
          <p14:tracePt t="10767" x="2874963" y="4065588"/>
          <p14:tracePt t="10776" x="2882900" y="4065588"/>
          <p14:tracePt t="10786" x="2889250" y="4065588"/>
          <p14:tracePt t="10806" x="2897188" y="4065588"/>
          <p14:tracePt t="10862" x="2903538" y="4065588"/>
          <p14:tracePt t="11068" x="2903538" y="4059238"/>
          <p14:tracePt t="11075" x="2903538" y="4051300"/>
          <p14:tracePt t="11085" x="2897188" y="4038600"/>
          <p14:tracePt t="11089" x="2882900" y="4002088"/>
          <p14:tracePt t="11111" x="2868613" y="3989388"/>
          <p14:tracePt t="11114" x="2860675" y="3989388"/>
          <p14:tracePt t="11124" x="2860675" y="3981450"/>
          <p14:tracePt t="11131" x="2854325" y="3981450"/>
          <p14:tracePt t="11307" x="2847975" y="3975100"/>
          <p14:tracePt t="11311" x="2833688" y="3967163"/>
          <p14:tracePt t="11317" x="2825750" y="3960813"/>
          <p14:tracePt t="11327" x="2805113" y="3946525"/>
          <p14:tracePt t="11331" x="2763838" y="3911600"/>
          <p14:tracePt t="11343" x="2693988" y="3862388"/>
          <p14:tracePt t="11353" x="2532063" y="3765550"/>
          <p14:tracePt t="11357" x="2497138" y="3751263"/>
          <p14:tracePt t="11366" x="2400300" y="3730625"/>
          <p14:tracePt t="11373" x="2287588" y="3730625"/>
          <p14:tracePt t="11383" x="2168525" y="3730625"/>
          <p14:tracePt t="11393" x="1895475" y="3751263"/>
          <p14:tracePt t="11397" x="1846263" y="3757613"/>
          <p14:tracePt t="11407" x="1735138" y="3757613"/>
          <p14:tracePt t="11414" x="1630363" y="3765550"/>
          <p14:tracePt t="11422" x="1546225" y="3765550"/>
          <p14:tracePt t="11432" x="1420813" y="3765550"/>
          <p14:tracePt t="11436" x="1392238" y="3771900"/>
          <p14:tracePt t="11447" x="1336675" y="3771900"/>
          <p14:tracePt t="11452" x="1279525" y="3778250"/>
          <p14:tracePt t="11464" x="1231900" y="3778250"/>
          <p14:tracePt t="11473" x="1174750" y="3792538"/>
          <p14:tracePt t="11479" x="1154113" y="3792538"/>
          <p14:tracePt t="11489" x="1133475" y="3792538"/>
          <p14:tracePt t="11493" x="1112838" y="3792538"/>
          <p14:tracePt t="11503" x="1084263" y="3792538"/>
          <p14:tracePt t="11514" x="1042988" y="3792538"/>
          <p14:tracePt t="11519" x="1028700" y="3800475"/>
          <p14:tracePt t="11529" x="1000125" y="3806825"/>
          <p14:tracePt t="11533" x="985838" y="3813175"/>
          <p14:tracePt t="11543" x="979488" y="3821113"/>
          <p14:tracePt t="11553" x="965200" y="3835400"/>
          <p14:tracePt t="11569" x="965200" y="3841750"/>
          <p14:tracePt t="11595" x="965200" y="3848100"/>
          <p14:tracePt t="11599" x="958850" y="3848100"/>
          <p14:tracePt t="11615" x="958850" y="3856038"/>
          <p14:tracePt t="11625" x="950913" y="3862388"/>
          <p14:tracePt t="11635" x="950913" y="3870325"/>
          <p14:tracePt t="11645" x="950913" y="3876675"/>
          <p14:tracePt t="11649" x="950913" y="3884613"/>
          <p14:tracePt t="11655" x="950913" y="3890963"/>
          <p14:tracePt t="11665" x="950913" y="3911600"/>
          <p14:tracePt t="11675" x="979488" y="3954463"/>
          <p14:tracePt t="11679" x="985838" y="3960813"/>
          <p14:tracePt t="11691" x="993775" y="3975100"/>
          <p14:tracePt t="11695" x="1008063" y="3989388"/>
          <p14:tracePt t="11706" x="1014413" y="3995738"/>
          <p14:tracePt t="11718" x="1020763" y="4016375"/>
          <p14:tracePt t="11720" x="1028700" y="4016375"/>
          <p14:tracePt t="11735" x="1042988" y="4030663"/>
          <p14:tracePt t="11756" x="1049338" y="4030663"/>
          <p14:tracePt t="11796" x="1055688" y="4030663"/>
          <p14:tracePt t="11811" x="1063625" y="4024313"/>
          <p14:tracePt t="11817" x="1077913" y="4010025"/>
          <p14:tracePt t="11827" x="1084263" y="3989388"/>
          <p14:tracePt t="11837" x="1104900" y="3919538"/>
          <p14:tracePt t="11840" x="1104900" y="3905250"/>
          <p14:tracePt t="11850" x="1127125" y="3870325"/>
          <p14:tracePt t="11858" x="1133475" y="3813175"/>
          <p14:tracePt t="11867" x="1139825" y="3743325"/>
          <p14:tracePt t="11877" x="1147763" y="3603625"/>
          <p14:tracePt t="11881" x="1147763" y="3576638"/>
          <p14:tracePt t="11891" x="1147763" y="3498850"/>
          <p14:tracePt t="11897" x="1147763" y="3435350"/>
          <p14:tracePt t="11907" x="1154113" y="3365500"/>
          <p14:tracePt t="11914" x="1154113" y="3295650"/>
          <p14:tracePt t="11923" x="1168400" y="3211513"/>
          <p14:tracePt t="11933" x="1168400" y="3071813"/>
          <p14:tracePt t="11938" x="1168400" y="3036888"/>
          <p14:tracePt t="11948" x="1168400" y="2946400"/>
          <p14:tracePt t="11952" x="1168400" y="2862263"/>
          <p14:tracePt t="11962" x="1168400" y="2778125"/>
          <p14:tracePt t="11972" x="1162050" y="2624138"/>
          <p14:tracePt t="11978" x="1162050" y="2582863"/>
          <p14:tracePt t="11988" x="1154113" y="2519363"/>
          <p14:tracePt t="11992" x="1147763" y="2470150"/>
          <p14:tracePt t="12002" x="1139825" y="2420938"/>
          <p14:tracePt t="12012" x="1139825" y="2371725"/>
          <p14:tracePt t="12018" x="1139825" y="2365375"/>
          <p14:tracePt t="12028" x="1139825" y="2351088"/>
          <p14:tracePt t="12034" x="1139825" y="2330450"/>
          <p14:tracePt t="12044" x="1139825" y="2324100"/>
          <p14:tracePt t="12064" x="1139825" y="2309813"/>
          <p14:tracePt t="12065" x="1139825" y="2301875"/>
          <p14:tracePt t="12074" x="1139825" y="2295525"/>
          <p14:tracePt t="12084" x="1139825" y="2287588"/>
          <p14:tracePt t="12094" x="1133475" y="2281238"/>
          <p14:tracePt t="12108" x="1133475" y="2274888"/>
          <p14:tracePt t="12114" x="1133475" y="2266950"/>
          <p14:tracePt t="12128" x="1133475" y="2260600"/>
          <p14:tracePt t="12215" x="1139825" y="2309813"/>
          <p14:tracePt t="12221" x="1147763" y="2336800"/>
          <p14:tracePt t="12231" x="1168400" y="2406650"/>
          <p14:tracePt t="12235" x="1189038" y="2498725"/>
          <p14:tracePt t="12245" x="1196975" y="2582863"/>
          <p14:tracePt t="12255" x="1231900" y="2771775"/>
          <p14:tracePt t="12261" x="1238250" y="2819400"/>
          <p14:tracePt t="12271" x="1258888" y="2925763"/>
          <p14:tracePt t="12277" x="1279525" y="3036888"/>
          <p14:tracePt t="12286" x="1301750" y="3141663"/>
          <p14:tracePt t="12297" x="1328738" y="3275013"/>
          <p14:tracePt t="12300" x="1328738" y="3295650"/>
          <p14:tracePt t="12311" x="1343025" y="3365500"/>
          <p14:tracePt t="12317" x="1343025" y="3379788"/>
          <p14:tracePt t="12337" x="1343025" y="3387725"/>
          <p14:tracePt t="12437" x="1343025" y="3394075"/>
          <p14:tracePt t="12449" x="1343025" y="3400425"/>
          <p14:tracePt t="12456" x="1336675" y="3414713"/>
          <p14:tracePt t="12462" x="1336675" y="3422650"/>
          <p14:tracePt t="12473" x="1328738" y="3435350"/>
          <p14:tracePt t="12477" x="1322388" y="3449638"/>
          <p14:tracePt t="12486" x="1316038" y="3457575"/>
          <p14:tracePt t="12499" x="1308100" y="3484563"/>
          <p14:tracePt t="12502" x="1301750" y="3492500"/>
          <p14:tracePt t="12513" x="1293813" y="3505200"/>
          <p14:tracePt t="12519" x="1293813" y="3519488"/>
          <p14:tracePt t="12529" x="1279525" y="3541713"/>
          <p14:tracePt t="12539" x="1266825" y="3576638"/>
          <p14:tracePt t="12553" x="1266825" y="3589338"/>
          <p14:tracePt t="12559" x="1258888" y="3611563"/>
          <p14:tracePt t="12569" x="1252538" y="3632200"/>
          <p14:tracePt t="12579" x="1252538" y="3646488"/>
          <p14:tracePt t="12765" x="1244600" y="3646488"/>
          <p14:tracePt t="12771" x="1238250" y="3646488"/>
          <p14:tracePt t="12782" x="1231900" y="3646488"/>
          <p14:tracePt t="12794" x="1223963" y="3646488"/>
          <p14:tracePt t="12800" x="1217613" y="3646488"/>
          <p14:tracePt t="12811" x="1209675" y="3646488"/>
          <p14:tracePt t="12820" x="1196975" y="3646488"/>
          <p14:tracePt t="12837" x="1189038" y="3646488"/>
          <p14:tracePt t="12841" x="1182688" y="3646488"/>
          <p14:tracePt t="12851" x="1168400" y="3638550"/>
          <p14:tracePt t="12862" x="1162050" y="3638550"/>
          <p14:tracePt t="12881" x="1154113" y="3638550"/>
          <p14:tracePt t="12891" x="1154113" y="3632200"/>
          <p14:tracePt t="13089" x="1147763" y="3624263"/>
          <p14:tracePt t="13102" x="1147763" y="3617913"/>
          <p14:tracePt t="13112" x="1147763" y="3611563"/>
          <p14:tracePt t="14464" x="1147763" y="3617913"/>
          <p14:tracePt t="14471" x="1147763" y="3624263"/>
          <p14:tracePt t="14480" x="1147763" y="3632200"/>
          <p14:tracePt t="14495" x="1147763" y="3638550"/>
          <p14:tracePt t="15116" x="1154113" y="3638550"/>
          <p14:tracePt t="15695" x="1147763" y="3638550"/>
          <p14:tracePt t="15721" x="1139825" y="3638550"/>
          <p14:tracePt t="15748" x="1139825" y="3632200"/>
          <p14:tracePt t="15752" x="1133475" y="3632200"/>
          <p14:tracePt t="15783" x="1133475" y="3624263"/>
          <p14:tracePt t="15787" x="1133475" y="3617913"/>
          <p14:tracePt t="15801" x="1133475" y="3611563"/>
          <p14:tracePt t="15807" x="1133475" y="3603625"/>
          <p14:tracePt t="15821" x="1133475" y="3597275"/>
          <p14:tracePt t="16009" x="1139825" y="3597275"/>
          <p14:tracePt t="16029" x="1147763" y="3597275"/>
          <p14:tracePt t="16040" x="1154113" y="3597275"/>
          <p14:tracePt t="16050" x="1162050" y="3597275"/>
          <p14:tracePt t="16060" x="1182688" y="3603625"/>
          <p14:tracePt t="16070" x="1203325" y="3617913"/>
          <p14:tracePt t="16076" x="1209675" y="3617913"/>
          <p14:tracePt t="16087" x="1223963" y="3624263"/>
          <p14:tracePt t="16091" x="1244600" y="3624263"/>
          <p14:tracePt t="16099" x="1258888" y="3632200"/>
          <p14:tracePt t="16109" x="1301750" y="3638550"/>
          <p14:tracePt t="16115" x="1308100" y="3638550"/>
          <p14:tracePt t="16125" x="1336675" y="3638550"/>
          <p14:tracePt t="16129" x="1377950" y="3638550"/>
          <p14:tracePt t="16139" x="1412875" y="3638550"/>
          <p14:tracePt t="16149" x="1531938" y="3617913"/>
          <p14:tracePt t="16159" x="1581150" y="3611563"/>
          <p14:tracePt t="16165" x="1601788" y="3603625"/>
          <p14:tracePt t="16168" x="1651000" y="3589338"/>
          <p14:tracePt t="16179" x="1700213" y="3576638"/>
          <p14:tracePt t="16191" x="1790700" y="3562350"/>
          <p14:tracePt t="16197" x="1804988" y="3554413"/>
          <p14:tracePt t="16205" x="1846263" y="3548063"/>
          <p14:tracePt t="16210" x="1895475" y="3533775"/>
          <p14:tracePt t="16220" x="1944688" y="3527425"/>
          <p14:tracePt t="16231" x="2014538" y="3505200"/>
          <p14:tracePt t="16235" x="2035175" y="3498850"/>
          <p14:tracePt t="16244" x="2078038" y="3484563"/>
          <p14:tracePt t="16251" x="2112963" y="3470275"/>
          <p14:tracePt t="16261" x="2154238" y="3457575"/>
          <p14:tracePt t="16271" x="2232025" y="3422650"/>
          <p14:tracePt t="16276" x="2246313" y="3422650"/>
          <p14:tracePt t="16286" x="2295525" y="3400425"/>
          <p14:tracePt t="16291" x="2343150" y="3373438"/>
          <p14:tracePt t="16301" x="2392363" y="3352800"/>
          <p14:tracePt t="16311" x="2476500" y="3309938"/>
          <p14:tracePt t="16317" x="2497138" y="3303588"/>
          <p14:tracePt t="16327" x="2540000" y="3281363"/>
          <p14:tracePt t="16330" x="2589213" y="3260725"/>
          <p14:tracePt t="16341" x="2636838" y="3240088"/>
          <p14:tracePt t="16351" x="2708275" y="3205163"/>
          <p14:tracePt t="16357" x="2720975" y="3198813"/>
          <p14:tracePt t="16368" x="2755900" y="3176588"/>
          <p14:tracePt t="16370" x="2784475" y="3155950"/>
          <p14:tracePt t="16380" x="2819400" y="3127375"/>
          <p14:tracePt t="16391" x="2868613" y="3057525"/>
          <p14:tracePt t="16397" x="2882900" y="3044825"/>
          <p14:tracePt t="16407" x="2909888" y="3009900"/>
          <p14:tracePt t="16413" x="2938463" y="2981325"/>
          <p14:tracePt t="16423" x="2967038" y="2960688"/>
          <p14:tracePt t="16432" x="3036888" y="2897188"/>
          <p14:tracePt t="16443" x="3071813" y="2876550"/>
          <p14:tracePt t="16447" x="3078163" y="2868613"/>
          <p14:tracePt t="16453" x="3113088" y="2855913"/>
          <p14:tracePt t="16464" x="3127375" y="2827338"/>
          <p14:tracePt t="16473" x="3176588" y="2792413"/>
          <p14:tracePt t="16477" x="3182938" y="2784475"/>
          <p14:tracePt t="16490" x="3197225" y="2757488"/>
          <p14:tracePt t="16493" x="3225800" y="2722563"/>
          <p14:tracePt t="16503" x="3252788" y="2693988"/>
          <p14:tracePt t="16513" x="3287713" y="2617788"/>
          <p14:tracePt t="16517" x="3295650" y="2595563"/>
          <p14:tracePt t="16529" x="3316288" y="2554288"/>
          <p14:tracePt t="16533" x="3336925" y="2513013"/>
          <p14:tracePt t="16543" x="3357563" y="2470150"/>
          <p14:tracePt t="16553" x="3406775" y="2400300"/>
          <p14:tracePt t="16559" x="3421063" y="2386013"/>
          <p14:tracePt t="16571" x="3449638" y="2351088"/>
          <p14:tracePt t="16573" x="3462338" y="2309813"/>
          <p14:tracePt t="16583" x="3490913" y="2252663"/>
          <p14:tracePt t="16593" x="3505200" y="2127250"/>
          <p14:tracePt t="16599" x="3511550" y="2098675"/>
          <p14:tracePt t="16608" x="3525838" y="2043113"/>
          <p14:tracePt t="16613" x="3533775" y="2008188"/>
          <p14:tracePt t="16622" x="3540125" y="1973263"/>
          <p14:tracePt t="16632" x="3540125" y="1952625"/>
          <p14:tracePt t="16638" x="3546475" y="1952625"/>
          <p14:tracePt t="16654" x="3546475" y="1944688"/>
          <p14:tracePt t="16678" x="3546475" y="1938338"/>
          <p14:tracePt t="16688" x="3540125" y="1938338"/>
          <p14:tracePt t="16694" x="3533775" y="1931988"/>
          <p14:tracePt t="16704" x="3511550" y="1924050"/>
          <p14:tracePt t="16714" x="3484563" y="1909763"/>
          <p14:tracePt t="16718" x="3484563" y="1903413"/>
          <p14:tracePt t="16728" x="3470275" y="1897063"/>
          <p14:tracePt t="16735" x="3455988" y="1889125"/>
          <p14:tracePt t="16744" x="3435350" y="1882775"/>
          <p14:tracePt t="16754" x="3414713" y="1868488"/>
          <p14:tracePt t="16770" x="3406775" y="1862138"/>
          <p14:tracePt t="16774" x="3406775" y="1854200"/>
          <p14:tracePt t="16785" x="3400425" y="1854200"/>
          <p14:tracePt t="16795" x="3400425" y="1847850"/>
          <p14:tracePt t="16811" x="3392488" y="1839913"/>
          <p14:tracePt t="16815" x="3386138" y="1827213"/>
          <p14:tracePt t="16825" x="3379788" y="1819275"/>
          <p14:tracePt t="16836" x="3357563" y="1798638"/>
          <p14:tracePt t="16840" x="3357563" y="1790700"/>
          <p14:tracePt t="16851" x="3351213" y="1784350"/>
          <p14:tracePt t="16854" x="3344863" y="1778000"/>
          <p14:tracePt t="16865" x="3336925" y="1778000"/>
          <p14:tracePt t="16877" x="3330575" y="1763713"/>
          <p14:tracePt t="16881" x="3322638" y="1763713"/>
          <p14:tracePt t="16892" x="3322638" y="1755775"/>
          <p14:tracePt t="16897" x="3309938" y="1749425"/>
          <p14:tracePt t="16906" x="3295650" y="1749425"/>
          <p14:tracePt t="16917" x="3281363" y="1735138"/>
          <p14:tracePt t="16920" x="3273425" y="1735138"/>
          <p14:tracePt t="16931" x="3267075" y="1735138"/>
          <p14:tracePt t="16936" x="3260725" y="1735138"/>
          <p14:tracePt t="16949" x="3252788" y="1735138"/>
          <p14:tracePt t="16958" x="3238500" y="1735138"/>
          <p14:tracePt t="16972" x="3232150" y="1735138"/>
          <p14:tracePt t="16978" x="3225800" y="1735138"/>
          <p14:tracePt t="16988" x="3217863" y="1735138"/>
          <p14:tracePt t="16997" x="3197225" y="1735138"/>
          <p14:tracePt t="17004" x="3182938" y="1735138"/>
          <p14:tracePt t="17013" x="3168650" y="1735138"/>
          <p14:tracePt t="17018" x="3155950" y="1735138"/>
          <p14:tracePt t="17026" x="3148013" y="1743075"/>
          <p14:tracePt t="17037" x="3113088" y="1749425"/>
          <p14:tracePt t="17042" x="3106738" y="1763713"/>
          <p14:tracePt t="17052" x="3092450" y="1770063"/>
          <p14:tracePt t="17056" x="3078163" y="1784350"/>
          <p14:tracePt t="17067" x="3057525" y="1798638"/>
          <p14:tracePt t="17077" x="3036888" y="1819275"/>
          <p14:tracePt t="17083" x="3022600" y="1819275"/>
          <p14:tracePt t="17093" x="3008313" y="1833563"/>
          <p14:tracePt t="17097" x="2994025" y="1839913"/>
          <p14:tracePt t="17109" x="2979738" y="1854200"/>
          <p14:tracePt t="17119" x="2967038" y="1868488"/>
          <p14:tracePt t="17133" x="2952750" y="1874838"/>
          <p14:tracePt t="17138" x="2944813" y="1889125"/>
          <p14:tracePt t="17149" x="2938463" y="1897063"/>
          <p14:tracePt t="17159" x="2932113" y="1909763"/>
          <p14:tracePt t="17162" x="2924175" y="1917700"/>
          <p14:tracePt t="17173" x="2924175" y="1924050"/>
          <p14:tracePt t="17179" x="2917825" y="1931988"/>
          <p14:tracePt t="17189" x="2909888" y="1938338"/>
          <p14:tracePt t="17199" x="2909888" y="1958975"/>
          <p14:tracePt t="17204" x="2903538" y="1966913"/>
          <p14:tracePt t="17213" x="2903538" y="1973263"/>
          <p14:tracePt t="17219" x="2897188" y="1981200"/>
          <p14:tracePt t="17229" x="2897188" y="1993900"/>
          <p14:tracePt t="17239" x="2897188" y="2022475"/>
          <p14:tracePt t="17255" x="2897188" y="2036763"/>
          <p14:tracePt t="17259" x="2897188" y="2043113"/>
          <p14:tracePt t="17269" x="2903538" y="2063750"/>
          <p14:tracePt t="17278" x="2909888" y="2085975"/>
          <p14:tracePt t="17295" x="2917825" y="2098675"/>
          <p14:tracePt t="17299" x="2932113" y="2112963"/>
          <p14:tracePt t="17309" x="2938463" y="2120900"/>
          <p14:tracePt t="17319" x="2959100" y="2133600"/>
          <p14:tracePt t="17325" x="2959100" y="2141538"/>
          <p14:tracePt t="17335" x="2967038" y="2147888"/>
          <p14:tracePt t="17341" x="2979738" y="2162175"/>
          <p14:tracePt t="17351" x="2987675" y="2170113"/>
          <p14:tracePt t="17361" x="3001963" y="2182813"/>
          <p14:tracePt t="17365" x="3008313" y="2182813"/>
          <p14:tracePt t="17375" x="3014663" y="2190750"/>
          <p14:tracePt t="17381" x="3028950" y="2190750"/>
          <p14:tracePt t="17391" x="3036888" y="2197100"/>
          <p14:tracePt t="17402" x="3049588" y="2211388"/>
          <p14:tracePt t="17407" x="3063875" y="2211388"/>
          <p14:tracePt t="17422" x="3071813" y="2217738"/>
          <p14:tracePt t="17432" x="3086100" y="2217738"/>
          <p14:tracePt t="17442" x="3098800" y="2217738"/>
          <p14:tracePt t="17457" x="3113088" y="2217738"/>
          <p14:tracePt t="17461" x="3121025" y="2211388"/>
          <p14:tracePt t="17471" x="3127375" y="2211388"/>
          <p14:tracePt t="17480" x="3148013" y="2197100"/>
          <p14:tracePt t="17486" x="3155950" y="2190750"/>
          <p14:tracePt t="17497" x="3168650" y="2176463"/>
          <p14:tracePt t="17502" x="3176588" y="2155825"/>
          <p14:tracePt t="17512" x="3182938" y="2147888"/>
          <p14:tracePt t="17523" x="3190875" y="2120900"/>
          <p14:tracePt t="17526" x="3197225" y="2112963"/>
          <p14:tracePt t="17537" x="3197225" y="2098675"/>
          <p14:tracePt t="17540" x="3197225" y="2078038"/>
          <p14:tracePt t="17551" x="3197225" y="2057400"/>
          <p14:tracePt t="17560" x="3197225" y="2028825"/>
          <p14:tracePt t="17567" x="3197225" y="2022475"/>
          <p14:tracePt t="17577" x="3197225" y="1993900"/>
          <p14:tracePt t="17583" x="3182938" y="1973263"/>
          <p14:tracePt t="17593" x="3168650" y="1938338"/>
          <p14:tracePt t="17605" x="3148013" y="1897063"/>
          <p14:tracePt t="17606" x="3141663" y="1889125"/>
          <p14:tracePt t="17617" x="3127375" y="1862138"/>
          <p14:tracePt t="17623" x="3113088" y="1839913"/>
          <p14:tracePt t="17633" x="3098800" y="1827213"/>
          <p14:tracePt t="17642" x="3078163" y="1790700"/>
          <p14:tracePt t="17646" x="3071813" y="1790700"/>
          <p14:tracePt t="17656" x="3063875" y="1784350"/>
          <p14:tracePt t="17663" x="3063875" y="1778000"/>
          <p14:tracePt t="17673" x="3057525" y="1770063"/>
          <p14:tracePt t="17683" x="3049588" y="1770063"/>
          <p14:tracePt t="17689" x="3043238" y="1770063"/>
          <p14:tracePt t="17703" x="3028950" y="1770063"/>
          <p14:tracePt t="17713" x="3022600" y="1770063"/>
          <p14:tracePt t="17723" x="3001963" y="1770063"/>
          <p14:tracePt t="17740" x="2987675" y="1770063"/>
          <p14:tracePt t="17743" x="2967038" y="1770063"/>
          <p14:tracePt t="17755" x="2959100" y="1784350"/>
          <p14:tracePt t="17762" x="2932113" y="1812925"/>
          <p14:tracePt t="17769" x="2932113" y="1819275"/>
          <p14:tracePt t="17778" x="2924175" y="1833563"/>
          <p14:tracePt t="17782" x="2909888" y="1839913"/>
          <p14:tracePt t="17794" x="2903538" y="1854200"/>
          <p14:tracePt t="17804" x="2889250" y="1882775"/>
          <p14:tracePt t="17808" x="2882900" y="1897063"/>
          <p14:tracePt t="17819" x="2882900" y="1909763"/>
          <p14:tracePt t="17824" x="2874963" y="1924050"/>
          <p14:tracePt t="17835" x="2868613" y="1944688"/>
          <p14:tracePt t="17844" x="2868613" y="1973263"/>
          <p14:tracePt t="17848" x="2868613" y="1981200"/>
          <p14:tracePt t="17858" x="2868613" y="1993900"/>
          <p14:tracePt t="17864" x="2868613" y="2008188"/>
          <p14:tracePt t="17874" x="2868613" y="2016125"/>
          <p14:tracePt t="17885" x="2868613" y="2036763"/>
          <p14:tracePt t="17888" x="2868613" y="2043113"/>
          <p14:tracePt t="17898" x="2868613" y="2051050"/>
          <p14:tracePt t="17904" x="2868613" y="2057400"/>
          <p14:tracePt t="17914" x="2868613" y="2078038"/>
          <p14:tracePt t="17925" x="2882900" y="2085975"/>
          <p14:tracePt t="17930" x="2882900" y="2092325"/>
          <p14:tracePt t="17941" x="2882900" y="2098675"/>
          <p14:tracePt t="17945" x="2889250" y="2106613"/>
          <p14:tracePt t="17954" x="2889250" y="2112963"/>
          <p14:tracePt t="17964" x="2897188" y="2127250"/>
          <p14:tracePt t="17970" x="2903538" y="2127250"/>
          <p14:tracePt t="17980" x="2909888" y="2133600"/>
          <p14:tracePt t="17985" x="2909888" y="2141538"/>
          <p14:tracePt t="17995" x="2917825" y="2147888"/>
          <p14:tracePt t="18005" x="2924175" y="2147888"/>
          <p14:tracePt t="18011" x="2932113" y="2155825"/>
          <p14:tracePt t="18021" x="2932113" y="2162175"/>
          <p14:tracePt t="18024" x="2938463" y="2162175"/>
          <p14:tracePt t="18037" x="2952750" y="2176463"/>
          <p14:tracePt t="18047" x="2967038" y="2176463"/>
          <p14:tracePt t="18051" x="2967038" y="2182813"/>
          <p14:tracePt t="18071" x="2987675" y="2190750"/>
          <p14:tracePt t="18078" x="2994025" y="2205038"/>
          <p14:tracePt t="18089" x="3014663" y="2205038"/>
          <p14:tracePt t="18091" x="3022600" y="2211388"/>
          <p14:tracePt t="18100" x="3036888" y="2217738"/>
          <p14:tracePt t="18107" x="3049588" y="2217738"/>
          <p14:tracePt t="18117" x="3071813" y="2225675"/>
          <p14:tracePt t="18126" x="3113088" y="2232025"/>
          <p14:tracePt t="18131" x="3121025" y="2239963"/>
          <p14:tracePt t="18143" x="3141663" y="2239963"/>
          <p14:tracePt t="18147" x="3155950" y="2246313"/>
          <p14:tracePt t="18157" x="3176588" y="2246313"/>
          <p14:tracePt t="18167" x="3203575" y="2246313"/>
          <p14:tracePt t="18173" x="3211513" y="2246313"/>
          <p14:tracePt t="18183" x="3225800" y="2246313"/>
          <p14:tracePt t="18197" x="3232150" y="2246313"/>
          <p14:tracePt t="18207" x="3252788" y="2246313"/>
          <p14:tracePt t="18213" x="3252788" y="2239963"/>
          <p14:tracePt t="18223" x="3260725" y="2239963"/>
          <p14:tracePt t="18227" x="3281363" y="2232025"/>
          <p14:tracePt t="18237" x="3287713" y="2217738"/>
          <p14:tracePt t="18247" x="3309938" y="2205038"/>
          <p14:tracePt t="18253" x="3316288" y="2205038"/>
          <p14:tracePt t="18263" x="3322638" y="2197100"/>
          <p14:tracePt t="18269" x="3336925" y="2182813"/>
          <p14:tracePt t="18279" x="3344863" y="2176463"/>
          <p14:tracePt t="18289" x="3351213" y="2147888"/>
          <p14:tracePt t="18292" x="3351213" y="2133600"/>
          <p14:tracePt t="18303" x="3357563" y="2120900"/>
          <p14:tracePt t="18309" x="3357563" y="2106613"/>
          <p14:tracePt t="18321" x="3357563" y="2092325"/>
          <p14:tracePt t="18330" x="3357563" y="2057400"/>
          <p14:tracePt t="18334" x="3357563" y="2051050"/>
          <p14:tracePt t="18343" x="3357563" y="2036763"/>
          <p14:tracePt t="18350" x="3357563" y="2022475"/>
          <p14:tracePt t="18359" x="3357563" y="2001838"/>
          <p14:tracePt t="18372" x="3344863" y="1981200"/>
          <p14:tracePt t="18384" x="3336925" y="1966913"/>
          <p14:tracePt t="18388" x="3322638" y="1938338"/>
          <p14:tracePt t="18399" x="3309938" y="1917700"/>
          <p14:tracePt t="18408" x="3295650" y="1897063"/>
          <p14:tracePt t="18415" x="3287713" y="1889125"/>
          <p14:tracePt t="18425" x="3281363" y="1874838"/>
          <p14:tracePt t="18429" x="3273425" y="1862138"/>
          <p14:tracePt t="18438" x="3267075" y="1862138"/>
          <p14:tracePt t="18449" x="3252788" y="1839913"/>
          <p14:tracePt t="18455" x="3238500" y="1839913"/>
          <p14:tracePt t="18465" x="3232150" y="1833563"/>
          <p14:tracePt t="18469" x="3225800" y="1827213"/>
          <p14:tracePt t="18479" x="3203575" y="1827213"/>
          <p14:tracePt t="18491" x="3182938" y="1812925"/>
          <p14:tracePt t="18505" x="3168650" y="1812925"/>
          <p14:tracePt t="18511" x="3155950" y="1812925"/>
          <p14:tracePt t="18520" x="3148013" y="1812925"/>
          <p14:tracePt t="18531" x="3133725" y="1812925"/>
          <p14:tracePt t="18535" x="3127375" y="1812925"/>
          <p14:tracePt t="18544" x="3113088" y="1812925"/>
          <p14:tracePt t="18551" x="3106738" y="1812925"/>
          <p14:tracePt t="18561" x="3092450" y="1812925"/>
          <p14:tracePt t="18572" x="3071813" y="1827213"/>
          <p14:tracePt t="18582" x="3063875" y="1827213"/>
          <p14:tracePt t="18591" x="3049588" y="1833563"/>
          <p14:tracePt t="18611" x="3043238" y="1839913"/>
          <p14:tracePt t="18626" x="3036888" y="1847850"/>
          <p14:tracePt t="18631" x="3028950" y="1854200"/>
          <p14:tracePt t="18641" x="3022600" y="1862138"/>
          <p14:tracePt t="18651" x="3014663" y="1882775"/>
          <p14:tracePt t="18657" x="3008313" y="1882775"/>
          <p14:tracePt t="18667" x="3001963" y="1897063"/>
          <p14:tracePt t="18671" x="3001963" y="1903413"/>
          <p14:tracePt t="18680" x="2987675" y="1917700"/>
          <p14:tracePt t="18691" x="2979738" y="1931988"/>
          <p14:tracePt t="18696" x="2979738" y="1938338"/>
          <p14:tracePt t="18707" x="2979738" y="1952625"/>
          <p14:tracePt t="18711" x="2979738" y="1958975"/>
          <p14:tracePt t="18723" x="2973388" y="1973263"/>
          <p14:tracePt t="18734" x="2973388" y="1987550"/>
          <p14:tracePt t="18739" x="2973388" y="1993900"/>
          <p14:tracePt t="18747" x="2973388" y="2001838"/>
          <p14:tracePt t="18753" x="2967038" y="2016125"/>
          <p14:tracePt t="18764" x="2967038" y="2022475"/>
          <p14:tracePt t="18774" x="2967038" y="2036763"/>
          <p14:tracePt t="18777" x="2967038" y="2043113"/>
          <p14:tracePt t="18791" x="2967038" y="2051050"/>
          <p14:tracePt t="18793" x="2967038" y="2057400"/>
          <p14:tracePt t="18806" x="2967038" y="2063750"/>
          <p14:tracePt t="18814" x="2967038" y="2078038"/>
          <p14:tracePt t="18817" x="2967038" y="2085975"/>
          <p14:tracePt t="18827" x="2967038" y="2092325"/>
          <p14:tracePt t="18833" x="2967038" y="2098675"/>
          <p14:tracePt t="18860" x="2967038" y="2106613"/>
          <p14:tracePt t="18873" x="2967038" y="2112963"/>
          <p14:tracePt t="18889" x="2973388" y="2112963"/>
          <p14:tracePt t="18893" x="2973388" y="2120900"/>
          <p14:tracePt t="18913" x="2973388" y="2127250"/>
          <p14:tracePt t="18933" x="2979738" y="2133600"/>
          <p14:tracePt t="18938" x="2979738" y="2141538"/>
          <p14:tracePt t="18954" x="2979738" y="2147888"/>
          <p14:tracePt t="18974" x="2979738" y="2155825"/>
          <p14:tracePt t="18984" x="2987675" y="2155825"/>
          <p14:tracePt t="18994" x="2987675" y="2162175"/>
          <p14:tracePt t="19004" x="2994025" y="2162175"/>
          <p14:tracePt t="19015" x="3001963" y="2170113"/>
          <p14:tracePt t="19018" x="3001963" y="2176463"/>
          <p14:tracePt t="19049" x="3008313" y="2182813"/>
          <p14:tracePt t="19075" x="3014663" y="2182813"/>
          <p14:tracePt t="19084" x="3014663" y="2190750"/>
          <p14:tracePt t="19094" x="3028950" y="2197100"/>
          <p14:tracePt t="19100" x="3028950" y="2205038"/>
          <p14:tracePt t="19110" x="3043238" y="2211388"/>
          <p14:tracePt t="19114" x="3057525" y="2211388"/>
          <p14:tracePt t="19124" x="3063875" y="2225675"/>
          <p14:tracePt t="19134" x="3086100" y="2232025"/>
          <p14:tracePt t="19140" x="3098800" y="2232025"/>
          <p14:tracePt t="19150" x="3106738" y="2246313"/>
          <p14:tracePt t="19154" x="3113088" y="2246313"/>
          <p14:tracePt t="19165" x="3133725" y="2252663"/>
          <p14:tracePt t="19174" x="3155950" y="2252663"/>
          <p14:tracePt t="19180" x="3155950" y="2260600"/>
          <p14:tracePt t="19191" x="3162300" y="2260600"/>
          <p14:tracePt t="19197" x="3182938" y="2260600"/>
          <p14:tracePt t="19207" x="3190875" y="2260600"/>
          <p14:tracePt t="19217" x="3211513" y="2260600"/>
          <p14:tracePt t="19230" x="3225800" y="2260600"/>
          <p14:tracePt t="19237" x="3232150" y="2260600"/>
          <p14:tracePt t="19246" x="3238500" y="2252663"/>
          <p14:tracePt t="19257" x="3260725" y="2252663"/>
          <p14:tracePt t="19260" x="3260725" y="2246313"/>
          <p14:tracePt t="19271" x="3267075" y="2239963"/>
          <p14:tracePt t="19277" x="3287713" y="2239963"/>
          <p14:tracePt t="19288" x="3295650" y="2225675"/>
          <p14:tracePt t="19298" x="3309938" y="2211388"/>
          <p14:tracePt t="19305" x="3316288" y="2211388"/>
          <p14:tracePt t="19313" x="3322638" y="2205038"/>
          <p14:tracePt t="19317" x="3330575" y="2190750"/>
          <p14:tracePt t="19327" x="3336925" y="2182813"/>
          <p14:tracePt t="19337" x="3344863" y="2170113"/>
          <p14:tracePt t="19342" x="3351213" y="2147888"/>
          <p14:tracePt t="19356" x="3351213" y="2141538"/>
          <p14:tracePt t="19367" x="3351213" y="2127250"/>
          <p14:tracePt t="19376" x="3357563" y="2106613"/>
          <p14:tracePt t="19392" x="3357563" y="2098675"/>
          <p14:tracePt t="19397" x="3357563" y="2085975"/>
          <p14:tracePt t="19409" x="3365500" y="2078038"/>
          <p14:tracePt t="19419" x="3365500" y="2057400"/>
          <p14:tracePt t="19423" x="3365500" y="2051050"/>
          <p14:tracePt t="19433" x="3365500" y="2043113"/>
          <p14:tracePt t="19439" x="3365500" y="2028825"/>
          <p14:tracePt t="19449" x="3365500" y="2016125"/>
          <p14:tracePt t="19459" x="3357563" y="1993900"/>
          <p14:tracePt t="19463" x="3357563" y="1987550"/>
          <p14:tracePt t="19473" x="3351213" y="1981200"/>
          <p14:tracePt t="19479" x="3344863" y="1966913"/>
          <p14:tracePt t="19488" x="3336925" y="1944688"/>
          <p14:tracePt t="19499" x="3322638" y="1931988"/>
          <p14:tracePt t="19513" x="3316288" y="1924050"/>
          <p14:tracePt t="19529" x="3302000" y="1917700"/>
          <p14:tracePt t="19539" x="3295650" y="1909763"/>
          <p14:tracePt t="19554" x="3281363" y="1909763"/>
          <p14:tracePt t="19559" x="3281363" y="1903413"/>
          <p14:tracePt t="19569" x="3267075" y="1903413"/>
          <p14:tracePt t="19579" x="3252788" y="1897063"/>
          <p14:tracePt t="19584" x="3238500" y="1897063"/>
          <p14:tracePt t="19595" x="3232150" y="1889125"/>
          <p14:tracePt t="19599" x="3225800" y="1882775"/>
          <p14:tracePt t="19609" x="3203575" y="1882775"/>
          <p14:tracePt t="19620" x="3176588" y="1882775"/>
          <p14:tracePt t="19629" x="3168650" y="1882775"/>
          <p14:tracePt t="19639" x="3155950" y="1882775"/>
          <p14:tracePt t="19651" x="3148013" y="1882775"/>
          <p14:tracePt t="19661" x="3127375" y="1882775"/>
          <p14:tracePt t="19671" x="3121025" y="1882775"/>
          <p14:tracePt t="19675" x="3113088" y="1882775"/>
          <p14:tracePt t="19681" x="3106738" y="1882775"/>
          <p14:tracePt t="19691" x="3098800" y="1882775"/>
          <p14:tracePt t="19701" x="3078163" y="1882775"/>
          <p14:tracePt t="19715" x="3071813" y="1882775"/>
          <p14:tracePt t="19720" x="3057525" y="1889125"/>
          <p14:tracePt t="19731" x="3049588" y="1889125"/>
          <p14:tracePt t="19741" x="3036888" y="1909763"/>
          <p14:tracePt t="19745" x="3022600" y="1909763"/>
          <p14:tracePt t="19757" x="3014663" y="1924050"/>
          <p14:tracePt t="19761" x="3001963" y="1931988"/>
          <p14:tracePt t="19771" x="2987675" y="1944688"/>
          <p14:tracePt t="19781" x="2973388" y="1966913"/>
          <p14:tracePt t="19787" x="2967038" y="1966913"/>
          <p14:tracePt t="19797" x="2959100" y="1981200"/>
          <p14:tracePt t="19801" x="2959100" y="2001838"/>
          <p14:tracePt t="19811" x="2952750" y="2008188"/>
          <p14:tracePt t="19822" x="2944813" y="2022475"/>
          <p14:tracePt t="19827" x="2944813" y="2028825"/>
          <p14:tracePt t="19839" x="2944813" y="2043113"/>
          <p14:tracePt t="19841" x="2944813" y="2051050"/>
          <p14:tracePt t="19851" x="2944813" y="2057400"/>
          <p14:tracePt t="19861" x="2944813" y="2071688"/>
          <p14:tracePt t="19867" x="2944813" y="2078038"/>
          <p14:tracePt t="19877" x="2944813" y="2085975"/>
          <p14:tracePt t="19883" x="2944813" y="2092325"/>
          <p14:tracePt t="19893" x="2944813" y="2106613"/>
          <p14:tracePt t="19903" x="2944813" y="2112963"/>
          <p14:tracePt t="19912" x="2944813" y="2120900"/>
          <p14:tracePt t="19922" x="2944813" y="2127250"/>
          <p14:tracePt t="19933" x="2944813" y="2133600"/>
          <p14:tracePt t="19943" x="2944813" y="2141538"/>
          <p14:tracePt t="19947" x="2952750" y="2147888"/>
          <p14:tracePt t="19963" x="2952750" y="2162175"/>
          <p14:tracePt t="19984" x="2959100" y="2170113"/>
          <p14:tracePt t="19993" x="2967038" y="2176463"/>
          <p14:tracePt t="20004" x="2973388" y="2182813"/>
          <p14:tracePt t="20013" x="2979738" y="2190750"/>
          <p14:tracePt t="20023" x="2987675" y="2205038"/>
          <p14:tracePt t="20028" x="2994025" y="2211388"/>
          <p14:tracePt t="20038" x="3001963" y="2211388"/>
          <p14:tracePt t="20043" x="3014663" y="2217738"/>
          <p14:tracePt t="20055" x="3022600" y="2217738"/>
          <p14:tracePt t="20062" x="3036888" y="2225675"/>
          <p14:tracePt t="20069" x="3043238" y="2225675"/>
          <p14:tracePt t="20089" x="3049588" y="2225675"/>
          <p14:tracePt t="20105" x="3057525" y="2225675"/>
          <p14:tracePt t="20119" x="3063875" y="2225675"/>
          <p14:tracePt t="20124" x="3071813" y="2225675"/>
          <p14:tracePt t="20134" x="3078163" y="2225675"/>
          <p14:tracePt t="20144" x="3086100" y="2225675"/>
          <p14:tracePt t="20148" x="3092450" y="2225675"/>
          <p14:tracePt t="20234" x="3092450" y="2232025"/>
          <p14:tracePt t="20254" x="3098800" y="2232025"/>
          <p14:tracePt t="20284" x="3106738" y="2232025"/>
          <p14:tracePt t="20304" x="3106738" y="2239963"/>
          <p14:tracePt t="20341" x="3106738" y="2246313"/>
          <p14:tracePt t="20346" x="3113088" y="2246313"/>
          <p14:tracePt t="20387" x="3113088" y="2252663"/>
          <p14:tracePt t="21507" x="3106738" y="2252663"/>
          <p14:tracePt t="21511" x="3106738" y="2246313"/>
          <p14:tracePt t="21527" x="3098800" y="2239963"/>
          <p14:tracePt t="23075" x="3098800" y="2232025"/>
          <p14:tracePt t="23085" x="3133725" y="2211388"/>
          <p14:tracePt t="23089" x="3141663" y="2205038"/>
          <p14:tracePt t="23101" x="3162300" y="2190750"/>
          <p14:tracePt t="23105" x="3182938" y="2176463"/>
          <p14:tracePt t="23115" x="3197225" y="2162175"/>
          <p14:tracePt t="23125" x="3211513" y="2155825"/>
          <p14:tracePt t="23130" x="3217863" y="2147888"/>
          <p14:tracePt t="23141" x="3225800" y="2147888"/>
          <p14:tracePt t="23144" x="3232150" y="2147888"/>
          <p14:tracePt t="23155" x="3238500" y="2133600"/>
          <p14:tracePt t="23165" x="3246438" y="2133600"/>
          <p14:tracePt t="23171" x="3246438" y="2127250"/>
          <p14:tracePt t="23185" x="3246438" y="2120900"/>
          <p14:tracePt t="23194" x="3246438" y="2106613"/>
          <p14:tracePt t="23205" x="3252788" y="2098675"/>
          <p14:tracePt t="23211" x="3252788" y="2092325"/>
          <p14:tracePt t="23221" x="3252788" y="2085975"/>
          <p14:tracePt t="23236" x="3252788" y="2071688"/>
          <p14:tracePt t="23247" x="3252788" y="2063750"/>
          <p14:tracePt t="23250" x="3260725" y="2057400"/>
          <p14:tracePt t="23267" x="3260725" y="2051050"/>
          <p14:tracePt t="23287" x="3260725" y="2043113"/>
          <p14:tracePt t="23291" x="3260725" y="2036763"/>
          <p14:tracePt t="23301" x="3260725" y="2028825"/>
          <p14:tracePt t="23308" x="3260725" y="2022475"/>
          <p14:tracePt t="23327" x="3260725" y="2008188"/>
          <p14:tracePt t="23338" x="3260725" y="2001838"/>
          <p14:tracePt t="23347" x="3260725" y="1987550"/>
          <p14:tracePt t="23358" x="3260725" y="1981200"/>
          <p14:tracePt t="23367" x="3260725" y="1958975"/>
          <p14:tracePt t="23374" x="3260725" y="1952625"/>
          <p14:tracePt t="23383" x="3260725" y="1944688"/>
          <p14:tracePt t="23387" x="3252788" y="1924050"/>
          <p14:tracePt t="23397" x="3246438" y="1917700"/>
          <p14:tracePt t="23407" x="3238500" y="1909763"/>
          <p14:tracePt t="23412" x="3238500" y="1903413"/>
          <p14:tracePt t="23426" x="3238500" y="1897063"/>
          <p14:tracePt t="23450" x="3232150" y="1889125"/>
          <p14:tracePt t="23462" x="3225800" y="1874838"/>
          <p14:tracePt t="23468" x="3217863" y="1874838"/>
          <p14:tracePt t="23479" x="3217863" y="1868488"/>
          <p14:tracePt t="23490" x="3211513" y="1862138"/>
          <p14:tracePt t="23503" x="3203575" y="1854200"/>
          <p14:tracePt t="23508" x="3203575" y="1847850"/>
          <p14:tracePt t="23519" x="3197225" y="1847850"/>
          <p14:tracePt t="23538" x="3190875" y="1839913"/>
          <p14:tracePt t="24130" x="3190875" y="1833563"/>
          <p14:tracePt t="24140" x="3182938" y="1833563"/>
          <p14:tracePt t="24148" x="3168650" y="1833563"/>
          <p14:tracePt t="24164" x="3162300" y="1833563"/>
          <p14:tracePt t="24168" x="3155950" y="1833563"/>
          <p14:tracePt t="24178" x="3148013" y="1833563"/>
          <p14:tracePt t="24189" x="3133725" y="1833563"/>
          <p14:tracePt t="24195" x="3127375" y="1833563"/>
          <p14:tracePt t="24205" x="3121025" y="1833563"/>
          <p14:tracePt t="24208" x="3113088" y="1833563"/>
          <p14:tracePt t="24219" x="3098800" y="1833563"/>
          <p14:tracePt t="24229" x="3086100" y="1833563"/>
          <p14:tracePt t="24245" x="3078163" y="1833563"/>
          <p14:tracePt t="24252" x="3071813" y="1833563"/>
          <p14:tracePt t="24262" x="3063875" y="1833563"/>
          <p14:tracePt t="24271" x="3049588" y="1833563"/>
          <p14:tracePt t="24285" x="3036888" y="1839913"/>
          <p14:tracePt t="24291" x="3028950" y="1839913"/>
          <p14:tracePt t="24311" x="3008313" y="1854200"/>
          <p14:tracePt t="24315" x="3001963" y="1854200"/>
          <p14:tracePt t="24328" x="2994025" y="1854200"/>
          <p14:tracePt t="24331" x="2987675" y="1862138"/>
          <p14:tracePt t="24342" x="2979738" y="1868488"/>
          <p14:tracePt t="24351" x="2973388" y="1882775"/>
          <p14:tracePt t="24355" x="2967038" y="1882775"/>
          <p14:tracePt t="24367" x="2967038" y="1889125"/>
          <p14:tracePt t="24371" x="2959100" y="1897063"/>
          <p14:tracePt t="24380" x="2944813" y="1909763"/>
          <p14:tracePt t="24392" x="2938463" y="1924050"/>
          <p14:tracePt t="24396" x="2932113" y="1924050"/>
          <p14:tracePt t="24408" x="2932113" y="1931988"/>
          <p14:tracePt t="24410" x="2932113" y="1938338"/>
          <p14:tracePt t="24421" x="2932113" y="1944688"/>
          <p14:tracePt t="24430" x="2924175" y="1958975"/>
          <p14:tracePt t="24447" x="2924175" y="1973263"/>
          <p14:tracePt t="24461" x="2917825" y="1981200"/>
          <p14:tracePt t="24471" x="2909888" y="2001838"/>
          <p14:tracePt t="24487" x="2909888" y="2008188"/>
          <p14:tracePt t="24493" x="2909888" y="2016125"/>
          <p14:tracePt t="24503" x="2909888" y="2022475"/>
          <p14:tracePt t="24513" x="2903538" y="2036763"/>
          <p14:tracePt t="24527" x="2897188" y="2043113"/>
          <p14:tracePt t="24543" x="2897188" y="2057400"/>
          <p14:tracePt t="24557" x="2897188" y="2063750"/>
          <p14:tracePt t="24573" x="2897188" y="2071688"/>
          <p14:tracePt t="24583" x="2897188" y="2078038"/>
          <p14:tracePt t="24593" x="2897188" y="2085975"/>
          <p14:tracePt t="24598" x="2897188" y="2092325"/>
          <p14:tracePt t="24608" x="2889250" y="2092325"/>
          <p14:tracePt t="24613" x="2889250" y="2106613"/>
          <p14:tracePt t="24633" x="2889250" y="2112963"/>
          <p14:tracePt t="24649" x="2889250" y="2120900"/>
          <p14:tracePt t="24654" x="2889250" y="2127250"/>
          <p14:tracePt t="24674" x="2889250" y="2133600"/>
          <p14:tracePt t="24689" x="2889250" y="2141538"/>
          <p14:tracePt t="24703" x="2889250" y="2147888"/>
          <p14:tracePt t="24714" x="2889250" y="2155825"/>
          <p14:tracePt t="24719" x="2889250" y="2162175"/>
          <p14:tracePt t="24735" x="2889250" y="2170113"/>
          <p14:tracePt t="24745" x="2897188" y="2170113"/>
          <p14:tracePt t="24755" x="2903538" y="2182813"/>
          <p14:tracePt t="24760" x="2903538" y="2190750"/>
          <p14:tracePt t="24768" x="2903538" y="2197100"/>
          <p14:tracePt t="24774" x="2903538" y="2205038"/>
          <p14:tracePt t="24794" x="2909888" y="2217738"/>
          <p14:tracePt t="24808" x="2909888" y="2225675"/>
          <p14:tracePt t="24825" x="2917825" y="2232025"/>
          <p14:tracePt t="24841" x="2917825" y="2239963"/>
          <p14:tracePt t="24850" x="2924175" y="2246313"/>
          <p14:tracePt t="24870" x="2924175" y="2252663"/>
          <p14:tracePt t="24874" x="2932113" y="2252663"/>
          <p14:tracePt t="24891" x="2932113" y="2260600"/>
          <p14:tracePt t="24900" x="2938463" y="2260600"/>
          <p14:tracePt t="24914" x="2938463" y="2266950"/>
          <p14:tracePt t="24925" x="2944813" y="2274888"/>
          <p14:tracePt t="24931" x="2952750" y="2274888"/>
          <p14:tracePt t="24957" x="2959100" y="2281238"/>
          <p14:tracePt t="24977" x="2967038" y="2281238"/>
          <p14:tracePt t="24997" x="2973388" y="2281238"/>
          <p14:tracePt t="25011" x="2973388" y="2287588"/>
          <p14:tracePt t="25017" x="2979738" y="2287588"/>
          <p14:tracePt t="25026" x="2987675" y="2287588"/>
          <p14:tracePt t="25037" x="2994025" y="2287588"/>
          <p14:tracePt t="25051" x="3008313" y="2287588"/>
          <p14:tracePt t="25057" x="3014663" y="2287588"/>
          <p14:tracePt t="25080" x="3036888" y="2287588"/>
          <p14:tracePt t="25083" x="3043238" y="2287588"/>
          <p14:tracePt t="25095" x="3049588" y="2287588"/>
          <p14:tracePt t="25097" x="3063875" y="2287588"/>
          <p14:tracePt t="25107" x="3071813" y="2287588"/>
          <p14:tracePt t="25116" x="3086100" y="2287588"/>
          <p14:tracePt t="25132" x="3098800" y="2287588"/>
          <p14:tracePt t="25136" x="3106738" y="2287588"/>
          <p14:tracePt t="25146" x="3113088" y="2287588"/>
          <p14:tracePt t="25157" x="3133725" y="2287588"/>
          <p14:tracePt t="25162" x="3148013" y="2287588"/>
          <p14:tracePt t="25173" x="3162300" y="2281238"/>
          <p14:tracePt t="25179" x="3182938" y="2274888"/>
          <p14:tracePt t="25188" x="3197225" y="2274888"/>
          <p14:tracePt t="25199" x="3217863" y="2260600"/>
          <p14:tracePt t="25202" x="3225800" y="2260600"/>
          <p14:tracePt t="25213" x="3232150" y="2260600"/>
          <p14:tracePt t="25219" x="3246438" y="2246313"/>
          <p14:tracePt t="25228" x="3260725" y="2239963"/>
          <p14:tracePt t="25239" x="3281363" y="2225675"/>
          <p14:tracePt t="25242" x="3287713" y="2217738"/>
          <p14:tracePt t="25253" x="3287713" y="2211388"/>
          <p14:tracePt t="25260" x="3302000" y="2205038"/>
          <p14:tracePt t="25269" x="3302000" y="2182813"/>
          <p14:tracePt t="25279" x="3316288" y="2162175"/>
          <p14:tracePt t="25283" x="3322638" y="2155825"/>
          <p14:tracePt t="25295" x="3322638" y="2141538"/>
          <p14:tracePt t="25299" x="3336925" y="2120900"/>
          <p14:tracePt t="25309" x="3344863" y="2112963"/>
          <p14:tracePt t="25319" x="3344863" y="2092325"/>
          <p14:tracePt t="25325" x="3344863" y="2085975"/>
          <p14:tracePt t="25335" x="3344863" y="2071688"/>
          <p14:tracePt t="25339" x="3344863" y="2051050"/>
          <p14:tracePt t="25349" x="3344863" y="2036763"/>
          <p14:tracePt t="25359" x="3344863" y="2001838"/>
          <p14:tracePt t="25365" x="3344863" y="1993900"/>
          <p14:tracePt t="25375" x="3344863" y="1973263"/>
          <p14:tracePt t="25378" x="3344863" y="1952625"/>
          <p14:tracePt t="25389" x="3344863" y="1931988"/>
          <p14:tracePt t="25399" x="3344863" y="1903413"/>
          <p14:tracePt t="25405" x="3336925" y="1889125"/>
          <p14:tracePt t="25414" x="3330575" y="1874838"/>
          <p14:tracePt t="25421" x="3330575" y="1862138"/>
          <p14:tracePt t="25431" x="3330575" y="1854200"/>
          <p14:tracePt t="25441" x="3316288" y="1833563"/>
          <p14:tracePt t="25451" x="3309938" y="1827213"/>
          <p14:tracePt t="25455" x="3309938" y="1819275"/>
          <p14:tracePt t="25461" x="3309938" y="1812925"/>
          <p14:tracePt t="25471" x="3302000" y="1804988"/>
          <p14:tracePt t="25481" x="3295650" y="1790700"/>
          <p14:tracePt t="25494" x="3287713" y="1784350"/>
          <p14:tracePt t="25510" x="3287713" y="1778000"/>
          <p14:tracePt t="25521" x="3281363" y="1770063"/>
          <p14:tracePt t="25530" x="3273425" y="1763713"/>
          <p14:tracePt t="25541" x="3267075" y="1763713"/>
          <p14:tracePt t="25551" x="3267075" y="1755775"/>
          <p14:tracePt t="25561" x="3246438" y="1749425"/>
          <p14:tracePt t="25567" x="3238500" y="1749425"/>
          <p14:tracePt t="25577" x="3232150" y="1743075"/>
          <p14:tracePt t="25581" x="3225800" y="1735138"/>
          <p14:tracePt t="25591" x="3217863" y="1735138"/>
          <p14:tracePt t="25602" x="3211513" y="1735138"/>
          <p14:tracePt t="25608" x="3203575" y="1735138"/>
          <p14:tracePt t="25618" x="3197225" y="1735138"/>
          <p14:tracePt t="25621" x="3190875" y="1735138"/>
          <p14:tracePt t="25633" x="3182938" y="1735138"/>
          <p14:tracePt t="25642" x="3176588" y="1735138"/>
          <p14:tracePt t="25656" x="3162300" y="1735138"/>
          <p14:tracePt t="25673" x="3148013" y="1743075"/>
          <p14:tracePt t="25683" x="3141663" y="1743075"/>
          <p14:tracePt t="25696" x="3133725" y="1749425"/>
          <p14:tracePt t="25702" x="3127375" y="1749425"/>
          <p14:tracePt t="25713" x="3121025" y="1755775"/>
          <p14:tracePt t="25723" x="3106738" y="1763713"/>
          <p14:tracePt t="25726" x="3106738" y="1770063"/>
          <p14:tracePt t="25737" x="3098800" y="1770063"/>
          <p14:tracePt t="25742" x="3092450" y="1778000"/>
          <p14:tracePt t="25753" x="3086100" y="1784350"/>
          <p14:tracePt t="25762" x="3071813" y="1790700"/>
          <p14:tracePt t="25779" x="3063875" y="1804988"/>
          <p14:tracePt t="25783" x="3057525" y="1812925"/>
          <p14:tracePt t="25794" x="3049588" y="1819275"/>
          <p14:tracePt t="25803" x="3036888" y="1839913"/>
          <p14:tracePt t="25810" x="3028950" y="1847850"/>
          <p14:tracePt t="25819" x="3022600" y="1862138"/>
          <p14:tracePt t="25823" x="3014663" y="1882775"/>
          <p14:tracePt t="25833" x="3008313" y="1889125"/>
          <p14:tracePt t="25845" x="3001963" y="1909763"/>
          <p14:tracePt t="25852" x="2994025" y="1917700"/>
          <p14:tracePt t="25859" x="2994025" y="1924050"/>
          <p14:tracePt t="25863" x="2987675" y="1931988"/>
          <p14:tracePt t="25875" x="2987675" y="1944688"/>
          <p14:tracePt t="25884" x="2987675" y="1958975"/>
          <p14:tracePt t="25888" x="2987675" y="1966913"/>
          <p14:tracePt t="25898" x="2987675" y="1973263"/>
          <p14:tracePt t="25904" x="2987675" y="1987550"/>
          <p14:tracePt t="25914" x="2987675" y="2001838"/>
          <p14:tracePt t="25925" x="2987675" y="2016125"/>
          <p14:tracePt t="25938" x="2987675" y="2028825"/>
          <p14:tracePt t="25944" x="2987675" y="2043113"/>
          <p14:tracePt t="25954" x="2987675" y="2051050"/>
          <p14:tracePt t="25964" x="2987675" y="2078038"/>
          <p14:tracePt t="25974" x="2987675" y="2085975"/>
          <p14:tracePt t="25980" x="2994025" y="2085975"/>
          <p14:tracePt t="25984" x="2994025" y="2098675"/>
          <p14:tracePt t="25994" x="3001963" y="2106613"/>
          <p14:tracePt t="26004" x="3008313" y="2112963"/>
          <p14:tracePt t="26010" x="3014663" y="2120900"/>
          <p14:tracePt t="26020" x="3022600" y="2127250"/>
          <p14:tracePt t="26025" x="3022600" y="2141538"/>
          <p14:tracePt t="26034" x="3036888" y="2141538"/>
          <p14:tracePt t="26044" x="3043238" y="2155825"/>
          <p14:tracePt t="26059" x="3049588" y="2162175"/>
          <p14:tracePt t="26060" x="3063875" y="2170113"/>
          <p14:tracePt t="26064" x="3071813" y="2182813"/>
          <p14:tracePt t="26074" x="3078163" y="2190750"/>
          <p14:tracePt t="26084" x="3098800" y="2197100"/>
          <p14:tracePt t="26090" x="3106738" y="2197100"/>
          <p14:tracePt t="26100" x="3113088" y="2205038"/>
          <p14:tracePt t="26106" x="3127375" y="2205038"/>
          <p14:tracePt t="26117" x="3133725" y="2205038"/>
          <p14:tracePt t="26126" x="3148013" y="2205038"/>
          <p14:tracePt t="26131" x="3155950" y="2205038"/>
          <p14:tracePt t="26140" x="3162300" y="2205038"/>
          <p14:tracePt t="26147" x="3168650" y="2205038"/>
          <p14:tracePt t="26156" x="3176588" y="2205038"/>
          <p14:tracePt t="26167" x="3197225" y="2205038"/>
          <p14:tracePt t="26181" x="3203575" y="2205038"/>
          <p14:tracePt t="26187" x="3211513" y="2205038"/>
          <p14:tracePt t="26197" x="3217863" y="2205038"/>
          <p14:tracePt t="26207" x="3232150" y="2205038"/>
          <p14:tracePt t="26223" x="3238500" y="2197100"/>
          <p14:tracePt t="26236" x="3246438" y="2197100"/>
          <p14:tracePt t="26246" x="3252788" y="2190750"/>
          <p14:tracePt t="26252" x="3260725" y="2190750"/>
          <p14:tracePt t="26266" x="3260725" y="2182813"/>
          <p14:tracePt t="26276" x="3267075" y="2182813"/>
          <p14:tracePt t="26307" x="3267075" y="2176463"/>
          <p14:tracePt t="26329" x="3273425" y="2176463"/>
          <p14:tracePt t="26333" x="3273425" y="2170113"/>
          <p14:tracePt t="26353" x="3281363" y="2170113"/>
          <p14:tracePt t="26379" x="3287713" y="2162175"/>
          <p14:tracePt t="32457" x="3287713" y="2147888"/>
          <p14:tracePt t="32461" x="3287713" y="2141538"/>
          <p14:tracePt t="32471" x="3295650" y="2120900"/>
          <p14:tracePt t="32477" x="3302000" y="2106613"/>
          <p14:tracePt t="32486" x="3302000" y="2085975"/>
          <p14:tracePt t="32498" x="3309938" y="2057400"/>
          <p14:tracePt t="32500" x="3309938" y="2051050"/>
          <p14:tracePt t="32511" x="3309938" y="2028825"/>
          <p14:tracePt t="32517" x="3309938" y="2008188"/>
          <p14:tracePt t="32527" x="3309938" y="1993900"/>
          <p14:tracePt t="32536" x="3309938" y="1952625"/>
          <p14:tracePt t="32541" x="3309938" y="1944688"/>
          <p14:tracePt t="32550" x="3309938" y="1917700"/>
          <p14:tracePt t="32557" x="3302000" y="1897063"/>
          <p14:tracePt t="32566" x="3287713" y="1868488"/>
          <p14:tracePt t="32577" x="3267075" y="1819275"/>
          <p14:tracePt t="32583" x="3260725" y="1804988"/>
          <p14:tracePt t="32593" x="3232150" y="1778000"/>
          <p14:tracePt t="32597" x="3211513" y="1743075"/>
          <p14:tracePt t="32607" x="3190875" y="1714500"/>
          <p14:tracePt t="32617" x="3162300" y="1693863"/>
          <p14:tracePt t="32623" x="3155950" y="1685925"/>
          <p14:tracePt t="32632" x="3141663" y="1679575"/>
          <p14:tracePt t="32637" x="3133725" y="1673225"/>
          <p14:tracePt t="32647" x="3121025" y="1665288"/>
          <p14:tracePt t="32657" x="3106738" y="1658938"/>
          <p14:tracePt t="32663" x="3092450" y="1658938"/>
          <p14:tracePt t="32673" x="3086100" y="1651000"/>
          <p14:tracePt t="32679" x="3063875" y="1651000"/>
          <p14:tracePt t="32689" x="3057525" y="1644650"/>
          <p14:tracePt t="32699" x="3036888" y="1644650"/>
          <p14:tracePt t="32702" x="3028950" y="1644650"/>
          <p14:tracePt t="32713" x="3022600" y="1644650"/>
          <p14:tracePt t="32719" x="3008313" y="1644650"/>
          <p14:tracePt t="32729" x="2994025" y="1644650"/>
          <p14:tracePt t="32738" x="2979738" y="1644650"/>
          <p14:tracePt t="32743" x="2979738" y="1651000"/>
          <p14:tracePt t="32752" x="2967038" y="1658938"/>
          <p14:tracePt t="32759" x="2944813" y="1665288"/>
          <p14:tracePt t="32769" x="2938463" y="1679575"/>
          <p14:tracePt t="32779" x="2924175" y="1700213"/>
          <p14:tracePt t="32785" x="2924175" y="1708150"/>
          <p14:tracePt t="32795" x="2917825" y="1720850"/>
          <p14:tracePt t="32799" x="2909888" y="1743075"/>
          <p14:tracePt t="32809" x="2903538" y="1755775"/>
          <p14:tracePt t="32819" x="2903538" y="1790700"/>
          <p14:tracePt t="32825" x="2903538" y="1798638"/>
          <p14:tracePt t="32835" x="2903538" y="1812925"/>
          <p14:tracePt t="32839" x="2903538" y="1833563"/>
          <p14:tracePt t="32849" x="2903538" y="1854200"/>
          <p14:tracePt t="32859" x="2903538" y="1889125"/>
          <p14:tracePt t="32865" x="2903538" y="1897063"/>
          <p14:tracePt t="32874" x="2903538" y="1909763"/>
          <p14:tracePt t="32879" x="2903538" y="1924050"/>
          <p14:tracePt t="32889" x="2909888" y="1944688"/>
          <p14:tracePt t="32900" x="2909888" y="1958975"/>
          <p14:tracePt t="32904" x="2917825" y="1966913"/>
          <p14:tracePt t="32915" x="2917825" y="1981200"/>
          <p14:tracePt t="32920" x="2924175" y="1993900"/>
          <p14:tracePt t="32931" x="2924175" y="2008188"/>
          <p14:tracePt t="32940" x="2932113" y="2022475"/>
          <p14:tracePt t="32944" x="2932113" y="2028825"/>
          <p14:tracePt t="32954" x="2938463" y="2028825"/>
          <p14:tracePt t="32960" x="2944813" y="2036763"/>
          <p14:tracePt t="32970" x="2944813" y="2043113"/>
          <p14:tracePt t="32981" x="2952750" y="2051050"/>
          <p14:tracePt t="32984" x="2959100" y="2051050"/>
          <p14:tracePt t="32994" x="2967038" y="2057400"/>
          <p14:tracePt t="33010" x="2973388" y="2063750"/>
          <p14:tracePt t="33020" x="2987675" y="2071688"/>
          <p14:tracePt t="33026" x="2987675" y="2078038"/>
          <p14:tracePt t="33036" x="3001963" y="2078038"/>
          <p14:tracePt t="33040" x="3014663" y="2085975"/>
          <p14:tracePt t="33050" x="3022600" y="2092325"/>
          <p14:tracePt t="33066" x="3057525" y="2106613"/>
          <p14:tracePt t="33066" x="3063875" y="2106613"/>
          <p14:tracePt t="33076" x="3086100" y="2106613"/>
          <p14:tracePt t="33081" x="3106738" y="2112963"/>
          <p14:tracePt t="33090" x="3127375" y="2120900"/>
          <p14:tracePt t="33100" x="3162300" y="2127250"/>
          <p14:tracePt t="33106" x="3168650" y="2127250"/>
          <p14:tracePt t="33117" x="3190875" y="2127250"/>
          <p14:tracePt t="33120" x="3203575" y="2127250"/>
          <p14:tracePt t="33132" x="3217863" y="2120900"/>
          <p14:tracePt t="33143" x="3238500" y="2112963"/>
          <p14:tracePt t="33147" x="3246438" y="2098675"/>
          <p14:tracePt t="33157" x="3260725" y="2092325"/>
          <p14:tracePt t="33163" x="3273425" y="2071688"/>
          <p14:tracePt t="33173" x="3281363" y="2057400"/>
          <p14:tracePt t="33184" x="3287713" y="2022475"/>
          <p14:tracePt t="33186" x="3287713" y="2016125"/>
          <p14:tracePt t="33197" x="3287713" y="1993900"/>
          <p14:tracePt t="33202" x="3281363" y="1981200"/>
          <p14:tracePt t="33213" x="3273425" y="1952625"/>
          <p14:tracePt t="33223" x="3252788" y="1909763"/>
          <p14:tracePt t="33227" x="3246438" y="1909763"/>
          <p14:tracePt t="33237" x="3246438" y="1897063"/>
          <p14:tracePt t="33243" x="3238500" y="1889125"/>
          <p14:tracePt t="33253" x="3232150" y="1889125"/>
          <p14:tracePt t="33283" x="3232150" y="1882775"/>
          <p14:tracePt t="33293" x="3225800" y="1882775"/>
          <p14:tracePt t="33309" x="3217863" y="1882775"/>
          <p14:tracePt t="33621" x="3211513" y="1882775"/>
          <p14:tracePt t="33627" x="3203575" y="1882775"/>
          <p14:tracePt t="33641" x="3197225" y="1897063"/>
          <p14:tracePt t="33647" x="3197225" y="1903413"/>
          <p14:tracePt t="33658" x="3190875" y="1909763"/>
          <p14:tracePt t="33669" x="3176588" y="1938338"/>
          <p14:tracePt t="33671" x="3176588" y="1944688"/>
          <p14:tracePt t="33682" x="3168650" y="1958975"/>
          <p14:tracePt t="33686" x="3168650" y="1973263"/>
          <p14:tracePt t="33697" x="3168650" y="1987550"/>
          <p14:tracePt t="33707" x="3168650" y="2001838"/>
          <p14:tracePt t="33713" x="3168650" y="2008188"/>
          <p14:tracePt t="33723" x="3168650" y="2022475"/>
          <p14:tracePt t="33727" x="3168650" y="2028825"/>
          <p14:tracePt t="33737" x="3168650" y="2043113"/>
          <p14:tracePt t="33750" x="3168650" y="2051050"/>
          <p14:tracePt t="33763" x="3168650" y="2057400"/>
          <p14:tracePt t="33767" x="3168650" y="2063750"/>
          <p14:tracePt t="33776" x="3176588" y="2063750"/>
          <p14:tracePt t="33787" x="3176588" y="2071688"/>
          <p14:tracePt t="33860" x="3176588" y="2078038"/>
          <p14:tracePt t="33870" x="3176588" y="2085975"/>
          <p14:tracePt t="33884" x="3176588" y="2092325"/>
          <p14:tracePt t="33888" x="3176588" y="2098675"/>
          <p14:tracePt t="33899" x="3176588" y="2106613"/>
          <p14:tracePt t="33909" x="3176588" y="2127250"/>
          <p14:tracePt t="33913" x="3176588" y="2133600"/>
          <p14:tracePt t="33923" x="3168650" y="2147888"/>
          <p14:tracePt t="33929" x="3162300" y="2170113"/>
          <p14:tracePt t="33938" x="3148013" y="2190750"/>
          <p14:tracePt t="33949" x="3133725" y="2252663"/>
          <p14:tracePt t="33955" x="3133725" y="2260600"/>
          <p14:tracePt t="33965" x="3127375" y="2281238"/>
          <p14:tracePt t="33969" x="3127375" y="2301875"/>
          <p14:tracePt t="33979" x="3127375" y="2316163"/>
          <p14:tracePt t="33990" x="3121025" y="2344738"/>
          <p14:tracePt t="33995" x="3121025" y="2351088"/>
          <p14:tracePt t="34005" x="3121025" y="2365375"/>
          <p14:tracePt t="34008" x="3121025" y="2386013"/>
          <p14:tracePt t="34018" x="3121025" y="2400300"/>
          <p14:tracePt t="34029" x="3121025" y="2428875"/>
          <p14:tracePt t="34045" x="3121025" y="2441575"/>
          <p14:tracePt t="34049" x="3121025" y="2455863"/>
          <p14:tracePt t="34061" x="3121025" y="2470150"/>
          <p14:tracePt t="34070" x="3121025" y="2484438"/>
          <p14:tracePt t="34449" x="3113088" y="2484438"/>
          <p14:tracePt t="34462" x="3113088" y="2490788"/>
          <p14:tracePt t="34549" x="3106738" y="2490788"/>
          <p14:tracePt t="34963" x="3106738" y="2476500"/>
          <p14:tracePt t="34973" x="3106738" y="2463800"/>
          <p14:tracePt t="34989" x="3106738" y="2455863"/>
          <p14:tracePt t="35073" x="3106738" y="2449513"/>
          <p14:tracePt t="35083" x="3098800" y="2441575"/>
          <p14:tracePt t="35095" x="3098800" y="2435225"/>
          <p14:tracePt t="35106" x="3092450" y="2428875"/>
          <p14:tracePt t="35109" x="3092450" y="2420938"/>
          <p14:tracePt t="35115" x="3092450" y="2414588"/>
          <p14:tracePt t="35126" x="3086100" y="2406650"/>
          <p14:tracePt t="35136" x="3071813" y="2393950"/>
          <p14:tracePt t="35141" x="3071813" y="2386013"/>
          <p14:tracePt t="35149" x="3063875" y="2379663"/>
          <p14:tracePt t="35154" x="3063875" y="2371725"/>
          <p14:tracePt t="35165" x="3057525" y="2359025"/>
          <p14:tracePt t="35175" x="3043238" y="2351088"/>
          <p14:tracePt t="35178" x="3043238" y="2344738"/>
          <p14:tracePt t="35188" x="3036888" y="2344738"/>
          <p14:tracePt t="35194" x="3036888" y="2336800"/>
          <p14:tracePt t="35205" x="3028950" y="2330450"/>
          <p14:tracePt t="35215" x="3022600" y="2324100"/>
          <p14:tracePt t="35231" x="3014663" y="2316163"/>
          <p14:tracePt t="35235" x="3014663" y="2309813"/>
          <p14:tracePt t="35245" x="3008313" y="2309813"/>
          <p14:tracePt t="35254" x="3001963" y="2301875"/>
          <p14:tracePt t="35264" x="2994025" y="2301875"/>
          <p14:tracePt t="35270" x="2994025" y="2295525"/>
          <p14:tracePt t="35274" x="2994025" y="2287588"/>
          <p14:tracePt t="35284" x="2987675" y="2287588"/>
          <p14:tracePt t="35294" x="2979738" y="2281238"/>
          <p14:tracePt t="35310" x="2979738" y="2274888"/>
          <p14:tracePt t="35317" x="2973388" y="2266950"/>
          <p14:tracePt t="35336" x="2973388" y="2260600"/>
          <p14:tracePt t="35340" x="2967038" y="2260600"/>
          <p14:tracePt t="35350" x="2967038" y="2246313"/>
          <p14:tracePt t="35356" x="2959100" y="2239963"/>
          <p14:tracePt t="35366" x="2959100" y="2232025"/>
          <p14:tracePt t="35376" x="2959100" y="2225675"/>
          <p14:tracePt t="35390" x="2959100" y="2217738"/>
          <p14:tracePt t="35410" x="2959100" y="2211388"/>
          <p14:tracePt t="35417" x="2959100" y="2205038"/>
          <p14:tracePt t="35452" x="2959100" y="2197100"/>
          <p14:tracePt t="35629" x="2959100" y="2205038"/>
          <p14:tracePt t="35633" x="2959100" y="2211388"/>
          <p14:tracePt t="35639" x="2973388" y="2211388"/>
          <p14:tracePt t="35649" x="2973388" y="2217738"/>
          <p14:tracePt t="35659" x="2979738" y="2217738"/>
          <p14:tracePt t="35663" x="2979738" y="2225675"/>
          <p14:tracePt t="35676" x="2987675" y="2225675"/>
          <p14:tracePt t="35680" x="2994025" y="2232025"/>
          <p14:tracePt t="35689" x="2994025" y="2239963"/>
          <p14:tracePt t="35699" x="3001963" y="2246313"/>
          <p14:tracePt t="35704" x="3008313" y="2246313"/>
          <p14:tracePt t="35715" x="3014663" y="2252663"/>
          <p14:tracePt t="35719" x="3022600" y="2260600"/>
          <p14:tracePt t="35729" x="3028950" y="2266950"/>
          <p14:tracePt t="35738" x="3043238" y="2274888"/>
          <p14:tracePt t="35745" x="3049588" y="2274888"/>
          <p14:tracePt t="35755" x="3057525" y="2281238"/>
          <p14:tracePt t="35759" x="3071813" y="2281238"/>
          <p14:tracePt t="35781" x="3078163" y="2281238"/>
          <p14:tracePt t="35785" x="3086100" y="2281238"/>
          <p14:tracePt t="35803" x="3098800" y="2281238"/>
          <p14:tracePt t="35811" x="3098800" y="2287588"/>
          <p14:tracePt t="35821" x="3113088" y="2295525"/>
          <p14:tracePt t="35825" x="3121025" y="2295525"/>
          <p14:tracePt t="35835" x="3127375" y="2295525"/>
          <p14:tracePt t="35841" x="3141663" y="2295525"/>
          <p14:tracePt t="35851" x="3148013" y="2295525"/>
          <p14:tracePt t="35861" x="3168650" y="2295525"/>
          <p14:tracePt t="35875" x="3176588" y="2295525"/>
          <p14:tracePt t="35892" x="3182938" y="2295525"/>
          <p14:tracePt t="35901" x="3203575" y="2295525"/>
          <p14:tracePt t="35917" x="3211513" y="2295525"/>
          <p14:tracePt t="35921" x="3225800" y="2295525"/>
          <p14:tracePt t="35931" x="3232150" y="2295525"/>
          <p14:tracePt t="35940" x="3246438" y="2295525"/>
          <p14:tracePt t="35946" x="3252788" y="2295525"/>
          <p14:tracePt t="35957" x="3260725" y="2287588"/>
          <p14:tracePt t="35961" x="3267075" y="2287588"/>
          <p14:tracePt t="35971" x="3273425" y="2281238"/>
          <p14:tracePt t="35981" x="3287713" y="2266950"/>
          <p14:tracePt t="35987" x="3295650" y="2266950"/>
          <p14:tracePt t="35997" x="3295650" y="2260600"/>
          <p14:tracePt t="36001" x="3309938" y="2246313"/>
          <p14:tracePt t="36013" x="3316288" y="2246313"/>
          <p14:tracePt t="36023" x="3330575" y="2232025"/>
          <p14:tracePt t="36043" x="3336925" y="2217738"/>
          <p14:tracePt t="36053" x="3344863" y="2217738"/>
          <p14:tracePt t="36063" x="3351213" y="2205038"/>
          <p14:tracePt t="36067" x="3351213" y="2197100"/>
          <p14:tracePt t="36077" x="3357563" y="2190750"/>
          <p14:tracePt t="36084" x="3365500" y="2182813"/>
          <p14:tracePt t="36093" x="3365500" y="2170113"/>
          <p14:tracePt t="36104" x="3379788" y="2155825"/>
          <p14:tracePt t="36106" x="3379788" y="2147888"/>
          <p14:tracePt t="36117" x="3379788" y="2141538"/>
          <p14:tracePt t="36122" x="3386138" y="2127250"/>
          <p14:tracePt t="36132" x="3392488" y="2120900"/>
          <p14:tracePt t="36142" x="3400425" y="2092325"/>
          <p14:tracePt t="36159" x="3400425" y="2085975"/>
          <p14:tracePt t="36163" x="3400425" y="2071688"/>
          <p14:tracePt t="36173" x="3400425" y="2057400"/>
          <p14:tracePt t="36183" x="3406775" y="2043113"/>
          <p14:tracePt t="36189" x="3406775" y="2036763"/>
          <p14:tracePt t="36199" x="3406775" y="2022475"/>
          <p14:tracePt t="36204" x="3406775" y="2016125"/>
          <p14:tracePt t="36223" x="3406775" y="2001838"/>
          <p14:tracePt t="36228" x="3406775" y="1993900"/>
          <p14:tracePt t="36238" x="3406775" y="1987550"/>
          <p14:tracePt t="36245" x="3406775" y="1981200"/>
          <p14:tracePt t="36255" x="3406775" y="1973263"/>
          <p14:tracePt t="36265" x="3406775" y="1952625"/>
          <p14:tracePt t="36275" x="3406775" y="1944688"/>
          <p14:tracePt t="36278" x="3406775" y="1938338"/>
          <p14:tracePt t="36285" x="3406775" y="1924050"/>
          <p14:tracePt t="36295" x="3406775" y="1917700"/>
          <p14:tracePt t="36305" x="3400425" y="1903413"/>
          <p14:tracePt t="36319" x="3400425" y="1897063"/>
          <p14:tracePt t="36326" x="3400425" y="1889125"/>
          <p14:tracePt t="36345" x="3392488" y="1874838"/>
          <p14:tracePt t="36361" x="3386138" y="1862138"/>
          <p14:tracePt t="36365" x="3386138" y="1854200"/>
          <p14:tracePt t="36375" x="3371850" y="1847850"/>
          <p14:tracePt t="36385" x="3365500" y="1819275"/>
          <p14:tracePt t="36390" x="3357563" y="1819275"/>
          <p14:tracePt t="36401" x="3357563" y="1812925"/>
          <p14:tracePt t="36404" x="3344863" y="1804988"/>
          <p14:tracePt t="36414" x="3344863" y="1798638"/>
          <p14:tracePt t="36424" x="3322638" y="1784350"/>
          <p14:tracePt t="36440" x="3309938" y="1778000"/>
          <p14:tracePt t="36444" x="3295650" y="1763713"/>
          <p14:tracePt t="36454" x="3287713" y="1763713"/>
          <p14:tracePt t="36464" x="3267075" y="1749425"/>
          <p14:tracePt t="36470" x="3260725" y="1743075"/>
          <p14:tracePt t="36480" x="3246438" y="1743075"/>
          <p14:tracePt t="36486" x="3238500" y="1728788"/>
          <p14:tracePt t="36496" x="3225800" y="1728788"/>
          <p14:tracePt t="36506" x="3203575" y="1728788"/>
          <p14:tracePt t="36520" x="3190875" y="1728788"/>
          <p14:tracePt t="36526" x="3182938" y="1728788"/>
          <p14:tracePt t="36536" x="3162300" y="1728788"/>
          <p14:tracePt t="36546" x="3141663" y="1728788"/>
          <p14:tracePt t="36551" x="3127375" y="1728788"/>
          <p14:tracePt t="36560" x="3121025" y="1728788"/>
          <p14:tracePt t="36566" x="3106738" y="1728788"/>
          <p14:tracePt t="36577" x="3092450" y="1728788"/>
          <p14:tracePt t="36587" x="3071813" y="1743075"/>
          <p14:tracePt t="36597" x="3063875" y="1743075"/>
          <p14:tracePt t="36604" x="3057525" y="1743075"/>
          <p14:tracePt t="36607" x="3049588" y="1755775"/>
          <p14:tracePt t="36617" x="3043238" y="1763713"/>
          <p14:tracePt t="36627" x="3022600" y="1784350"/>
          <p14:tracePt t="36632" x="3022600" y="1790700"/>
          <p14:tracePt t="36642" x="3008313" y="1804988"/>
          <p14:tracePt t="36646" x="3001963" y="1812925"/>
          <p14:tracePt t="36656" x="2987675" y="1833563"/>
          <p14:tracePt t="36667" x="2979738" y="1854200"/>
          <p14:tracePt t="36673" x="2973388" y="1862138"/>
          <p14:tracePt t="36683" x="2967038" y="1868488"/>
          <p14:tracePt t="36687" x="2967038" y="1889125"/>
          <p14:tracePt t="36697" x="2959100" y="1903413"/>
          <p14:tracePt t="36709" x="2944813" y="1924050"/>
          <p14:tracePt t="36713" x="2944813" y="1931988"/>
          <p14:tracePt t="36722" x="2938463" y="1952625"/>
          <p14:tracePt t="36729" x="2938463" y="1973263"/>
          <p14:tracePt t="36738" x="2938463" y="1987550"/>
          <p14:tracePt t="36749" x="2932113" y="2022475"/>
          <p14:tracePt t="36763" x="2924175" y="2036763"/>
          <p14:tracePt t="36769" x="2924175" y="2051050"/>
          <p14:tracePt t="36779" x="2924175" y="2057400"/>
          <p14:tracePt t="36789" x="2924175" y="2092325"/>
          <p14:tracePt t="36799" x="2924175" y="2098675"/>
          <p14:tracePt t="36802" x="2924175" y="2106613"/>
          <p14:tracePt t="36809" x="2924175" y="2120900"/>
          <p14:tracePt t="36820" x="2924175" y="2133600"/>
          <p14:tracePt t="36829" x="2932113" y="2147888"/>
          <p14:tracePt t="36835" x="2932113" y="2155825"/>
          <p14:tracePt t="36845" x="2938463" y="2162175"/>
          <p14:tracePt t="36849" x="2944813" y="2170113"/>
          <p14:tracePt t="36870" x="2944813" y="2176463"/>
          <p14:tracePt t="36889" x="2952750" y="2182813"/>
          <p14:tracePt t="36899" x="2952750" y="2190750"/>
          <p14:tracePt t="36909" x="2959100" y="2197100"/>
          <p14:tracePt t="36919" x="2967038" y="2197100"/>
          <p14:tracePt t="36925" x="2967038" y="2205038"/>
          <p14:tracePt t="36931" x="2973388" y="2217738"/>
          <p14:tracePt t="36941" x="2979738" y="2225675"/>
          <p14:tracePt t="36952" x="3001963" y="2246313"/>
          <p14:tracePt t="36965" x="3008313" y="2260600"/>
          <p14:tracePt t="36981" x="3008313" y="2266950"/>
          <p14:tracePt t="36990" x="3014663" y="2266950"/>
          <p14:tracePt t="37011" x="3014663" y="2274888"/>
          <p14:tracePt t="37040" x="3022600" y="2274888"/>
          <p14:tracePt t="37047" x="3022600" y="2281238"/>
          <p14:tracePt t="37061" x="3028950" y="2287588"/>
          <p14:tracePt t="37545" x="3028950" y="2295525"/>
          <p14:tracePt t="37553" x="3036888" y="2295525"/>
          <p14:tracePt t="37562" x="3036888" y="2301875"/>
          <p14:tracePt t="37610" x="3043238" y="2301875"/>
          <p14:tracePt t="37620" x="3043238" y="2309813"/>
          <p14:tracePt t="37630" x="3043238" y="2316163"/>
          <p14:tracePt t="37640" x="3049588" y="2324100"/>
          <p14:tracePt t="37650" x="3057525" y="2330450"/>
          <p14:tracePt t="37656" x="3057525" y="2336800"/>
          <p14:tracePt t="37666" x="3063875" y="2336800"/>
          <p14:tracePt t="37670" x="3071813" y="2351088"/>
          <p14:tracePt t="37690" x="3078163" y="2359025"/>
          <p14:tracePt t="37706" x="3086100" y="2365375"/>
          <p14:tracePt t="37710" x="3086100" y="2371725"/>
          <p14:tracePt t="37720" x="3092450" y="2371725"/>
          <p14:tracePt t="37730" x="3092450" y="2379663"/>
          <p14:tracePt t="37746" x="3092450" y="2386013"/>
          <p14:tracePt t="37762" x="3098800" y="2393950"/>
          <p14:tracePt t="37772" x="3098800" y="2400300"/>
          <p14:tracePt t="37776" x="3106738" y="2406650"/>
          <p14:tracePt t="37786" x="3113088" y="2414588"/>
          <p14:tracePt t="37793" x="3113088" y="2420938"/>
          <p14:tracePt t="37803" x="3121025" y="2435225"/>
          <p14:tracePt t="37813" x="3133725" y="2455863"/>
          <p14:tracePt t="37817" x="3133725" y="2463800"/>
          <p14:tracePt t="37827" x="3133725" y="2476500"/>
          <p14:tracePt t="37832" x="3141663" y="2490788"/>
          <p14:tracePt t="37843" x="3148013" y="2490788"/>
          <p14:tracePt t="37853" x="3148013" y="2513013"/>
          <p14:tracePt t="37858" x="3155950" y="2519363"/>
          <p14:tracePt t="37872" x="3155950" y="2525713"/>
          <p14:tracePt t="37883" x="3155950" y="2533650"/>
          <p14:tracePt t="37893" x="3162300" y="2540000"/>
          <p14:tracePt t="37934" x="3162300" y="2547938"/>
          <p14:tracePt t="37975" x="3162300" y="2554288"/>
          <p14:tracePt t="37979" x="3168650" y="2554288"/>
          <p14:tracePt t="37989" x="3168650" y="2560638"/>
          <p14:tracePt t="37995" x="3168650" y="2568575"/>
          <p14:tracePt t="38015" x="3168650" y="2574925"/>
          <p14:tracePt t="38020" x="3168650" y="2582863"/>
          <p14:tracePt t="38028" x="3176588" y="2582863"/>
          <p14:tracePt t="38035" x="3176588" y="2595563"/>
          <p14:tracePt t="38055" x="3176588" y="2603500"/>
          <p14:tracePt t="38059" x="3176588" y="2609850"/>
          <p14:tracePt t="38070" x="3176588" y="2617788"/>
          <p14:tracePt t="38075" x="3176588" y="2624138"/>
          <p14:tracePt t="38085" x="3176588" y="2630488"/>
          <p14:tracePt t="38096" x="3176588" y="2638425"/>
          <p14:tracePt t="38102" x="3176588" y="2652713"/>
          <p14:tracePt t="38110" x="3176588" y="2659063"/>
          <p14:tracePt t="38114" x="3176588" y="2667000"/>
          <p14:tracePt t="38124" x="3176588" y="2679700"/>
          <p14:tracePt t="38140" x="3176588" y="2687638"/>
          <p14:tracePt t="38155" x="3176588" y="2693988"/>
          <p14:tracePt t="38175" x="3176588" y="2701925"/>
          <p14:tracePt t="38181" x="3176588" y="2708275"/>
          <p14:tracePt t="38196" x="3176588" y="2714625"/>
          <p14:tracePt t="38228" x="3176588" y="2722563"/>
          <p14:tracePt t="41843" x="3176588" y="2701925"/>
          <p14:tracePt t="41847" x="3176588" y="2687638"/>
          <p14:tracePt t="41858" x="3176588" y="2659063"/>
          <p14:tracePt t="41883" x="3176588" y="2652713"/>
          <p14:tracePt t="41903" x="3176588" y="2644775"/>
          <p14:tracePt t="41913" x="3182938" y="2638425"/>
          <p14:tracePt t="41929" x="3190875" y="2638425"/>
          <p14:tracePt t="41939" x="3211513" y="2630488"/>
          <p14:tracePt t="41953" x="3217863" y="2630488"/>
          <p14:tracePt t="41958" x="3238500" y="2624138"/>
          <p14:tracePt t="41969" x="3267075" y="2617788"/>
          <p14:tracePt t="41980" x="3316288" y="2609850"/>
          <p14:tracePt t="41984" x="3330575" y="2603500"/>
          <p14:tracePt t="41993" x="3365500" y="2603500"/>
          <p14:tracePt t="41998" x="3414713" y="2595563"/>
          <p14:tracePt t="42009" x="3462338" y="2589213"/>
          <p14:tracePt t="42019" x="3525838" y="2582863"/>
          <p14:tracePt t="42025" x="3546475" y="2582863"/>
          <p14:tracePt t="42034" x="3581400" y="2574925"/>
          <p14:tracePt t="42039" x="3624263" y="2574925"/>
          <p14:tracePt t="42049" x="3659188" y="2568575"/>
          <p14:tracePt t="42059" x="3708400" y="2560638"/>
          <p14:tracePt t="42065" x="3722688" y="2560638"/>
          <p14:tracePt t="42075" x="3735388" y="2560638"/>
          <p14:tracePt t="42079" x="3757613" y="2560638"/>
          <p14:tracePt t="42092" x="3763963" y="2560638"/>
          <p14:tracePt t="42100" x="3792538" y="2560638"/>
          <p14:tracePt t="42109" x="3805238" y="2568575"/>
          <p14:tracePt t="42116" x="3813175" y="2574925"/>
          <p14:tracePt t="42121" x="3833813" y="2582863"/>
          <p14:tracePt t="42131" x="3854450" y="2589213"/>
          <p14:tracePt t="42140" x="3911600" y="2609850"/>
          <p14:tracePt t="42145" x="3924300" y="2617788"/>
          <p14:tracePt t="42155" x="3959225" y="2617788"/>
          <p14:tracePt t="42160" x="4002088" y="2630488"/>
          <p14:tracePt t="42171" x="4043363" y="2644775"/>
          <p14:tracePt t="42181" x="4113213" y="2673350"/>
          <p14:tracePt t="42185" x="4127500" y="2673350"/>
          <p14:tracePt t="42195" x="4162425" y="2687638"/>
          <p14:tracePt t="42201" x="4197350" y="2701925"/>
          <p14:tracePt t="42210" x="4225925" y="2708275"/>
          <p14:tracePt t="42221" x="4275138" y="2728913"/>
          <p14:tracePt t="42224" x="4281488" y="2728913"/>
          <p14:tracePt t="42236" x="4316413" y="2743200"/>
          <p14:tracePt t="42240" x="4337050" y="2757488"/>
          <p14:tracePt t="42250" x="4359275" y="2763838"/>
          <p14:tracePt t="42260" x="4394200" y="2792413"/>
          <p14:tracePt t="42266" x="4400550" y="2792413"/>
          <p14:tracePt t="42276" x="4421188" y="2806700"/>
          <p14:tracePt t="42280" x="4435475" y="2813050"/>
          <p14:tracePt t="42290" x="4441825" y="2813050"/>
          <p14:tracePt t="42300" x="4464050" y="2819400"/>
          <p14:tracePt t="42306" x="4470400" y="2819400"/>
          <p14:tracePt t="42316" x="4491038" y="2827338"/>
          <p14:tracePt t="42320" x="4513263" y="2833688"/>
          <p14:tracePt t="42330" x="4525963" y="2833688"/>
          <p14:tracePt t="42340" x="4568825" y="2841625"/>
          <p14:tracePt t="42346" x="4575175" y="2841625"/>
          <p14:tracePt t="42356" x="4603750" y="2841625"/>
          <p14:tracePt t="42362" x="4638675" y="2847975"/>
          <p14:tracePt t="42372" x="4673600" y="2847975"/>
          <p14:tracePt t="42382" x="4764088" y="2847975"/>
          <p14:tracePt t="42392" x="4799013" y="2847975"/>
          <p14:tracePt t="42396" x="4806950" y="2847975"/>
          <p14:tracePt t="42402" x="4833938" y="2841625"/>
          <p14:tracePt t="42412" x="4854575" y="2833688"/>
          <p14:tracePt t="42423" x="4903788" y="2819400"/>
          <p14:tracePt t="42427" x="4918075" y="2819400"/>
          <p14:tracePt t="42437" x="4946650" y="2813050"/>
          <p14:tracePt t="42444" x="4953000" y="2806700"/>
          <p14:tracePt t="42453" x="4967288" y="2798763"/>
          <p14:tracePt t="42462" x="4995863" y="2784475"/>
          <p14:tracePt t="42478" x="5002213" y="2778125"/>
          <p14:tracePt t="42483" x="5008563" y="2771775"/>
          <p14:tracePt t="42493" x="5016500" y="2763838"/>
          <p14:tracePt t="42503" x="5016500" y="2749550"/>
          <p14:tracePt t="42509" x="5016500" y="2743200"/>
          <p14:tracePt t="42519" x="5016500" y="2728913"/>
          <p14:tracePt t="42523" x="5016500" y="2722563"/>
          <p14:tracePt t="42533" x="5016500" y="2708275"/>
          <p14:tracePt t="42543" x="5002213" y="2693988"/>
          <p14:tracePt t="42549" x="5002213" y="2687638"/>
          <p14:tracePt t="42559" x="4995863" y="2679700"/>
          <p14:tracePt t="42562" x="4987925" y="2673350"/>
          <p14:tracePt t="42573" x="4973638" y="2667000"/>
          <p14:tracePt t="42584" x="4960938" y="2659063"/>
          <p14:tracePt t="42589" x="4960938" y="2652713"/>
          <p14:tracePt t="42600" x="4946650" y="2644775"/>
          <p14:tracePt t="42606" x="4926013" y="2638425"/>
          <p14:tracePt t="42614" x="4897438" y="2630488"/>
          <p14:tracePt t="42624" x="4868863" y="2617788"/>
          <p14:tracePt t="42629" x="4854575" y="2617788"/>
          <p14:tracePt t="42639" x="4841875" y="2617788"/>
          <p14:tracePt t="42644" x="4827588" y="2617788"/>
          <p14:tracePt t="42655" x="4819650" y="2617788"/>
          <p14:tracePt t="42665" x="4806950" y="2617788"/>
          <p14:tracePt t="42669" x="4799013" y="2617788"/>
          <p14:tracePt t="42685" x="4792663" y="2617788"/>
          <p14:tracePt t="42727" x="4784725" y="2617788"/>
          <p14:tracePt t="42734" x="4784725" y="2624138"/>
          <p14:tracePt t="42751" x="4784725" y="2630488"/>
          <p14:tracePt t="42766" x="4784725" y="2638425"/>
          <p14:tracePt t="42785" x="4784725" y="2652713"/>
          <p14:tracePt t="42791" x="4784725" y="2659063"/>
          <p14:tracePt t="42801" x="4792663" y="2667000"/>
          <p14:tracePt t="42805" x="4799013" y="2673350"/>
          <p14:tracePt t="42817" x="4806950" y="2679700"/>
          <p14:tracePt t="42826" x="4813300" y="2679700"/>
          <p14:tracePt t="44188" x="4819650" y="2679700"/>
          <p14:tracePt t="44193" x="4827588" y="2679700"/>
          <p14:tracePt t="44204" x="4854575" y="2673350"/>
          <p14:tracePt t="44210" x="4897438" y="2644775"/>
          <p14:tracePt t="44218" x="4960938" y="2595563"/>
          <p14:tracePt t="44229" x="5149850" y="2455863"/>
          <p14:tracePt t="44239" x="5219700" y="2406650"/>
          <p14:tracePt t="44242" x="5254625" y="2386013"/>
          <p14:tracePt t="44248" x="5303838" y="2330450"/>
          <p14:tracePt t="44258" x="5359400" y="2281238"/>
          <p14:tracePt t="44268" x="5421313" y="2211388"/>
          <p14:tracePt t="44273" x="5435600" y="2197100"/>
          <p14:tracePt t="44283" x="5470525" y="2170113"/>
          <p14:tracePt t="44289" x="5492750" y="2141538"/>
          <p14:tracePt t="44299" x="5527675" y="2120900"/>
          <p14:tracePt t="44309" x="5575300" y="2092325"/>
          <p14:tracePt t="44315" x="5589588" y="2085975"/>
          <p14:tracePt t="44325" x="5618163" y="2078038"/>
          <p14:tracePt t="44328" x="5645150" y="2063750"/>
          <p14:tracePt t="44339" x="5673725" y="2057400"/>
          <p14:tracePt t="44349" x="5716588" y="2043113"/>
          <p14:tracePt t="44355" x="5729288" y="2043113"/>
          <p14:tracePt t="44365" x="5751513" y="2036763"/>
          <p14:tracePt t="44369" x="5772150" y="2028825"/>
          <p14:tracePt t="44379" x="5792788" y="2022475"/>
          <p14:tracePt t="44389" x="5827713" y="2022475"/>
          <p14:tracePt t="44395" x="5842000" y="2022475"/>
          <p14:tracePt t="44406" x="5870575" y="2022475"/>
          <p14:tracePt t="44410" x="5897563" y="2016125"/>
          <p14:tracePt t="44419" x="5918200" y="2016125"/>
          <p14:tracePt t="44430" x="5961063" y="2008188"/>
          <p14:tracePt t="44435" x="5967413" y="2008188"/>
          <p14:tracePt t="44445" x="5995988" y="2008188"/>
          <p14:tracePt t="44451" x="6022975" y="2008188"/>
          <p14:tracePt t="44461" x="6057900" y="2008188"/>
          <p14:tracePt t="44471" x="6115050" y="2008188"/>
          <p14:tracePt t="44475" x="6121400" y="2008188"/>
          <p14:tracePt t="44485" x="6142038" y="2008188"/>
          <p14:tracePt t="44493" x="6164263" y="2008188"/>
          <p14:tracePt t="44501" x="6170613" y="2008188"/>
          <p14:tracePt t="44511" x="6184900" y="2001838"/>
          <p14:tracePt t="44550" x="6191250" y="2001838"/>
          <p14:tracePt t="44570" x="6199188" y="2001838"/>
          <p14:tracePt t="44590" x="6205538" y="2001838"/>
          <p14:tracePt t="44597" x="6211888" y="2001838"/>
          <p14:tracePt t="44692" x="6219825" y="2001838"/>
          <p14:tracePt t="44702" x="6226175" y="2001838"/>
          <p14:tracePt t="44712" x="6234113" y="1993900"/>
          <p14:tracePt t="44717" x="6240463" y="1987550"/>
          <p14:tracePt t="44727" x="6246813" y="1987550"/>
          <p14:tracePt t="44733" x="6254750" y="1981200"/>
          <p14:tracePt t="44743" x="6269038" y="1973263"/>
          <p14:tracePt t="44753" x="6283325" y="1966913"/>
          <p14:tracePt t="44757" x="6289675" y="1966913"/>
          <p14:tracePt t="44767" x="6296025" y="1958975"/>
          <p14:tracePt t="44775" x="6310313" y="1952625"/>
          <p14:tracePt t="44782" x="6324600" y="1952625"/>
          <p14:tracePt t="44792" x="6338888" y="1944688"/>
          <p14:tracePt t="44822" x="6345238" y="1944688"/>
          <p14:tracePt t="44833" x="6345238" y="1938338"/>
          <p14:tracePt t="44853" x="6345238" y="1931988"/>
          <p14:tracePt t="44879" x="6353175" y="1931988"/>
          <p14:tracePt t="45132" x="6359525" y="1931988"/>
          <p14:tracePt t="45138" x="6373813" y="1931988"/>
          <p14:tracePt t="45148" x="6380163" y="1931988"/>
          <p14:tracePt t="45156" x="6408738" y="1931988"/>
          <p14:tracePt t="45161" x="6415088" y="1931988"/>
          <p14:tracePt t="45171" x="6423025" y="1931988"/>
          <p14:tracePt t="45176" x="6429375" y="1931988"/>
          <p14:tracePt t="45187" x="6443663" y="1931988"/>
          <p14:tracePt t="45197" x="6472238" y="1924050"/>
          <p14:tracePt t="45211" x="6484938" y="1917700"/>
          <p14:tracePt t="45217" x="6499225" y="1917700"/>
          <p14:tracePt t="45227" x="6513513" y="1917700"/>
          <p14:tracePt t="45237" x="6527800" y="1917700"/>
          <p14:tracePt t="45242" x="6534150" y="1917700"/>
          <p14:tracePt t="45257" x="6542088" y="1917700"/>
          <p14:tracePt t="45276" x="6548438" y="1909763"/>
          <p14:tracePt t="46065" x="6554788" y="1924050"/>
          <p14:tracePt t="46076" x="6562725" y="1952625"/>
          <p14:tracePt t="46079" x="6569075" y="1981200"/>
          <p14:tracePt t="46090" x="6577013" y="2008188"/>
          <p14:tracePt t="46098" x="6583363" y="2057400"/>
          <p14:tracePt t="46105" x="6583363" y="2071688"/>
          <p14:tracePt t="46114" x="6583363" y="2098675"/>
          <p14:tracePt t="46119" x="6583363" y="2120900"/>
          <p14:tracePt t="46128" x="6589713" y="2155825"/>
          <p14:tracePt t="46138" x="6597650" y="2217738"/>
          <p14:tracePt t="46145" x="6604000" y="2232025"/>
          <p14:tracePt t="46155" x="6611938" y="2260600"/>
          <p14:tracePt t="46160" x="6618288" y="2301875"/>
          <p14:tracePt t="46171" x="6624638" y="2351088"/>
          <p14:tracePt t="46181" x="6638925" y="2428875"/>
          <p14:tracePt t="46185" x="6646863" y="2449513"/>
          <p14:tracePt t="46195" x="6653213" y="2533650"/>
          <p14:tracePt t="46201" x="6661150" y="2582863"/>
          <p14:tracePt t="46214" x="6661150" y="2617788"/>
          <p14:tracePt t="46220" x="6661150" y="2679700"/>
          <p14:tracePt t="46225" x="6661150" y="2693988"/>
          <p14:tracePt t="46235" x="6661150" y="2714625"/>
          <p14:tracePt t="46241" x="6661150" y="2728913"/>
          <p14:tracePt t="46251" x="6661150" y="2743200"/>
          <p14:tracePt t="46261" x="6661150" y="2763838"/>
          <p14:tracePt t="46264" x="6661150" y="2771775"/>
          <p14:tracePt t="46281" x="6661150" y="2778125"/>
          <p14:tracePt t="46291" x="6661150" y="2784475"/>
          <p14:tracePt t="46300" x="6661150" y="2792413"/>
          <p14:tracePt t="46310" x="6653213" y="2792413"/>
          <p14:tracePt t="46317" x="6653213" y="2798763"/>
          <p14:tracePt t="46321" x="6646863" y="2798763"/>
          <p14:tracePt t="46341" x="6638925" y="2813050"/>
          <p14:tracePt t="46357" x="6632575" y="2819400"/>
          <p14:tracePt t="46360" x="6624638" y="2819400"/>
          <p14:tracePt t="46371" x="6624638" y="2827338"/>
          <p14:tracePt t="46382" x="6618288" y="2827338"/>
          <p14:tracePt t="46397" x="6618288" y="2833688"/>
          <p14:tracePt t="46403" x="6611938" y="2841625"/>
          <p14:tracePt t="46432" x="6604000" y="2841625"/>
          <p14:tracePt t="46453" x="6597650" y="2841625"/>
          <p14:tracePt t="46696" x="6604000" y="2841625"/>
          <p14:tracePt t="46706" x="6618288" y="2833688"/>
          <p14:tracePt t="46718" x="6624638" y="2833688"/>
          <p14:tracePt t="46725" x="6638925" y="2827338"/>
          <p14:tracePt t="46735" x="6653213" y="2827338"/>
          <p14:tracePt t="46745" x="6681788" y="2819400"/>
          <p14:tracePt t="46750" x="6688138" y="2819400"/>
          <p14:tracePt t="46760" x="6716713" y="2813050"/>
          <p14:tracePt t="46765" x="6737350" y="2813050"/>
          <p14:tracePt t="46775" x="6751638" y="2813050"/>
          <p14:tracePt t="46785" x="6772275" y="2798763"/>
          <p14:tracePt t="46801" x="6786563" y="2792413"/>
          <p14:tracePt t="46805" x="6800850" y="2792413"/>
          <p14:tracePt t="46816" x="6807200" y="2792413"/>
          <p14:tracePt t="46826" x="6821488" y="2792413"/>
          <p14:tracePt t="46831" x="6827838" y="2792413"/>
          <p14:tracePt t="46840" x="6835775" y="2792413"/>
          <p14:tracePt t="46847" x="6848475" y="2792413"/>
          <p14:tracePt t="46857" x="6877050" y="2792413"/>
          <p14:tracePt t="46867" x="6919913" y="2792413"/>
          <p14:tracePt t="46870" x="6932613" y="2792413"/>
          <p14:tracePt t="46880" x="6967538" y="2792413"/>
          <p14:tracePt t="46886" x="7002463" y="2792413"/>
          <p14:tracePt t="46896" x="7051675" y="2792413"/>
          <p14:tracePt t="46906" x="7129463" y="2792413"/>
          <p14:tracePt t="46910" x="7143750" y="2792413"/>
          <p14:tracePt t="46920" x="7170738" y="2792413"/>
          <p14:tracePt t="46926" x="7199313" y="2792413"/>
          <p14:tracePt t="46936" x="7219950" y="2792413"/>
          <p14:tracePt t="46946" x="7240588" y="2792413"/>
          <p14:tracePt t="46962" x="7254875" y="2792413"/>
          <p14:tracePt t="46976" x="7262813" y="2792413"/>
          <p14:tracePt t="46986" x="7269163" y="2792413"/>
          <p14:tracePt t="46993" x="7275513" y="2792413"/>
          <p14:tracePt t="47006" x="7283450" y="2792413"/>
          <p14:tracePt t="47016" x="7289800" y="2792413"/>
          <p14:tracePt t="47027" x="7304088" y="2792413"/>
          <p14:tracePt t="47043" x="7318375" y="2792413"/>
          <p14:tracePt t="47047" x="7324725" y="2792413"/>
          <p14:tracePt t="47067" x="7339013" y="2792413"/>
          <p14:tracePt t="47073" x="7345363" y="2792413"/>
          <p14:tracePt t="47083" x="7353300" y="2792413"/>
          <p14:tracePt t="47089" x="7359650" y="2784475"/>
          <p14:tracePt t="47098" x="7373938" y="2784475"/>
          <p14:tracePt t="47109" x="7380288" y="2784475"/>
          <p14:tracePt t="47113" x="7388225" y="2784475"/>
          <p14:tracePt t="47129" x="7394575" y="2784475"/>
          <p14:tracePt t="47162" x="7402513" y="2784475"/>
          <p14:tracePt t="47190" x="7408863" y="2784475"/>
          <p14:tracePt t="47210" x="7415213" y="2784475"/>
          <p14:tracePt t="47229" x="7423150" y="2784475"/>
          <p14:tracePt t="47245" x="7429500" y="2784475"/>
          <p14:tracePt t="47249" x="7437438" y="2784475"/>
          <p14:tracePt t="47269" x="7443788" y="2778125"/>
          <p14:tracePt t="47285" x="7450138" y="2778125"/>
          <p14:tracePt t="47312" x="7458075" y="2778125"/>
          <p14:tracePt t="47321" x="7464425" y="2778125"/>
          <p14:tracePt t="47341" x="7472363" y="2778125"/>
          <p14:tracePt t="47360" x="7478713" y="2778125"/>
          <p14:tracePt t="48913" x="7478713" y="2771775"/>
          <p14:tracePt t="48919" x="7472363" y="2763838"/>
          <p14:tracePt t="48930" x="7394575" y="2714625"/>
          <p14:tracePt t="48936" x="7359650" y="2701925"/>
          <p14:tracePt t="48947" x="7219950" y="2644775"/>
          <p14:tracePt t="48950" x="7024688" y="2574925"/>
          <p14:tracePt t="48958" x="6778625" y="2519363"/>
          <p14:tracePt t="48968" x="6254750" y="2379663"/>
          <p14:tracePt t="48974" x="6164263" y="2371725"/>
          <p14:tracePt t="48984" x="5876925" y="2330450"/>
          <p14:tracePt t="48989" x="5540375" y="2287588"/>
          <p14:tracePt t="48998" x="5191125" y="2232025"/>
          <p14:tracePt t="49008" x="4618038" y="2162175"/>
          <p14:tracePt t="49015" x="4513263" y="2147888"/>
          <p14:tracePt t="49025" x="4281488" y="2120900"/>
          <p14:tracePt t="49029" x="4043363" y="2085975"/>
          <p14:tracePt t="49041" x="3854450" y="2028825"/>
          <p14:tracePt t="49050" x="3546475" y="1889125"/>
          <p14:tracePt t="49054" x="3490913" y="1868488"/>
          <p14:tracePt t="49064" x="3365500" y="1798638"/>
          <p14:tracePt t="49071" x="3211513" y="1700213"/>
          <p14:tracePt t="49081" x="3063875" y="1616075"/>
          <p14:tracePt t="49090" x="2728913" y="1420813"/>
          <p14:tracePt t="49095" x="2659063" y="1385888"/>
          <p14:tracePt t="49105" x="2322513" y="1246188"/>
          <p14:tracePt t="49111" x="2057400" y="1182688"/>
          <p14:tracePt t="49121" x="1839913" y="1147763"/>
          <p14:tracePt t="49131" x="1468438" y="1098550"/>
          <p14:tracePt t="49135" x="1412875" y="1092200"/>
          <p14:tracePt t="49146" x="1308100" y="1077913"/>
          <p14:tracePt t="49150" x="1217613" y="1069975"/>
          <p14:tracePt t="49161" x="1133475" y="1063625"/>
          <p14:tracePt t="49171" x="979488" y="1028700"/>
          <p14:tracePt t="49176" x="944563" y="1014413"/>
          <p14:tracePt t="49187" x="839788" y="973138"/>
          <p14:tracePt t="49191" x="755650" y="944563"/>
          <p14:tracePt t="49200" x="677863" y="915988"/>
          <p14:tracePt t="49210" x="601663" y="895350"/>
          <p14:tracePt t="49216" x="601663" y="889000"/>
          <p14:tracePt t="49226" x="587375" y="889000"/>
          <p14:tracePt t="49230" x="560388" y="868363"/>
          <p14:tracePt t="49240" x="531813" y="839788"/>
          <p14:tracePt t="49250" x="433388" y="776288"/>
          <p14:tracePt t="49256" x="412750" y="755650"/>
          <p14:tracePt t="49266" x="342900" y="700088"/>
          <p14:tracePt t="49272" x="252413" y="636588"/>
          <p14:tracePt t="49282" x="133350" y="5603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6764327" y="6390667"/>
            <a:ext cx="2133600" cy="365125"/>
          </a:xfrm>
        </p:spPr>
        <p:txBody>
          <a:bodyPr/>
          <a:lstStyle/>
          <a:p>
            <a:fld id="{AABFF9DA-2577-3447-9DFE-17137E505E19}" type="slidenum">
              <a:rPr lang="en-US" smtClean="0"/>
              <a:t>4</a:t>
            </a:fld>
            <a:endParaRPr lang="en-US"/>
          </a:p>
        </p:txBody>
      </p:sp>
      <p:sp>
        <p:nvSpPr>
          <p:cNvPr id="8" name="Title 1"/>
          <p:cNvSpPr txBox="1">
            <a:spLocks/>
          </p:cNvSpPr>
          <p:nvPr/>
        </p:nvSpPr>
        <p:spPr>
          <a:xfrm>
            <a:off x="524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a:solidFill>
                  <a:srgbClr val="800000"/>
                </a:solidFill>
                <a:latin typeface="Constantia"/>
                <a:cs typeface="Constantia"/>
              </a:rPr>
              <a:t>THE INFECTION MANAGEMENT PATHWAY</a:t>
            </a:r>
            <a:endParaRPr lang="en-US" sz="2400" b="1" dirty="0">
              <a:solidFill>
                <a:srgbClr val="800000"/>
              </a:solidFill>
              <a:latin typeface="Constantia"/>
              <a:cs typeface="Constantia"/>
            </a:endParaRPr>
          </a:p>
        </p:txBody>
      </p:sp>
      <p:grpSp>
        <p:nvGrpSpPr>
          <p:cNvPr id="12" name="Group 11"/>
          <p:cNvGrpSpPr/>
          <p:nvPr/>
        </p:nvGrpSpPr>
        <p:grpSpPr>
          <a:xfrm>
            <a:off x="613715" y="1382425"/>
            <a:ext cx="7909946" cy="4283149"/>
            <a:chOff x="376227" y="1033533"/>
            <a:chExt cx="8365493" cy="4394736"/>
          </a:xfrm>
        </p:grpSpPr>
        <p:pic>
          <p:nvPicPr>
            <p:cNvPr id="13" name="Picture 12" descr="pathway-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27" y="1033533"/>
              <a:ext cx="8365493" cy="3217497"/>
            </a:xfrm>
            <a:prstGeom prst="rect">
              <a:avLst/>
            </a:prstGeom>
          </p:spPr>
        </p:pic>
        <p:sp>
          <p:nvSpPr>
            <p:cNvPr id="14" name="TextBox 13"/>
            <p:cNvSpPr txBox="1"/>
            <p:nvPr/>
          </p:nvSpPr>
          <p:spPr>
            <a:xfrm>
              <a:off x="1403926" y="4227940"/>
              <a:ext cx="6172200" cy="1200329"/>
            </a:xfrm>
            <a:prstGeom prst="rect">
              <a:avLst/>
            </a:prstGeom>
            <a:noFill/>
          </p:spPr>
          <p:txBody>
            <a:bodyPr wrap="square" rtlCol="0">
              <a:spAutoFit/>
            </a:bodyPr>
            <a:lstStyle/>
            <a:p>
              <a:pPr algn="just"/>
              <a:r>
                <a:rPr lang="en-US" sz="1200" b="1" dirty="0">
                  <a:latin typeface="Constantia"/>
                  <a:cs typeface="Constantia"/>
                </a:rPr>
                <a:t>Figure 7.1: Acute infection management pathway. </a:t>
              </a:r>
              <a:r>
                <a:rPr lang="en-US" sz="1200" dirty="0">
                  <a:latin typeface="Constantia"/>
                  <a:cs typeface="Constantia"/>
                </a:rPr>
                <a:t>The stepwise Bayesian like infection management pathway followed by clinicians as described in [</a:t>
              </a:r>
              <a:r>
                <a:rPr lang="en-US" sz="1200" dirty="0">
                  <a:solidFill>
                    <a:srgbClr val="1BBE0B"/>
                  </a:solidFill>
                  <a:latin typeface="Constantia"/>
                  <a:cs typeface="Constantia"/>
                </a:rPr>
                <a:t>5</a:t>
              </a:r>
              <a:r>
                <a:rPr lang="en-US" sz="1200" dirty="0">
                  <a:latin typeface="Constantia"/>
                  <a:cs typeface="Constantia"/>
                </a:rPr>
                <a:t>]. Boxes below describe parameters commonly required during such phases of the infection management pathway. Boxes above suggest methods, systems or techniques to improve data collection on such phases. The module(s) providing support on each of the steps are: case-based reasoning (CBR), probabilistic inference (PI) and antimicrobial resistance surveillance (AMR).</a:t>
              </a:r>
            </a:p>
          </p:txBody>
        </p:sp>
      </p:grpSp>
      <p:sp>
        <p:nvSpPr>
          <p:cNvPr id="7" name="TextBox 6">
            <a:extLst>
              <a:ext uri="{FF2B5EF4-FFF2-40B4-BE49-F238E27FC236}">
                <a16:creationId xmlns:a16="http://schemas.microsoft.com/office/drawing/2014/main" id="{6A41D7D4-E7B1-DB4D-AD9A-63A0CB506A74}"/>
              </a:ext>
            </a:extLst>
          </p:cNvPr>
          <p:cNvSpPr txBox="1"/>
          <p:nvPr/>
        </p:nvSpPr>
        <p:spPr>
          <a:xfrm>
            <a:off x="246073" y="6448986"/>
            <a:ext cx="6383327" cy="253916"/>
          </a:xfrm>
          <a:prstGeom prst="rect">
            <a:avLst/>
          </a:prstGeom>
          <a:noFill/>
        </p:spPr>
        <p:txBody>
          <a:bodyPr wrap="square" rtlCol="0">
            <a:spAutoFit/>
          </a:bodyPr>
          <a:lstStyle/>
          <a:p>
            <a:r>
              <a:rPr lang="en-US" sz="1050" dirty="0">
                <a:latin typeface="Constantia" panose="02030602050306030303" pitchFamily="18" charset="0"/>
              </a:rPr>
              <a:t>TM Rawson et al </a:t>
            </a:r>
            <a:r>
              <a:rPr lang="en-US" sz="1050" i="1" dirty="0">
                <a:latin typeface="Constantia" panose="02030602050306030303" pitchFamily="18" charset="0"/>
              </a:rPr>
              <a:t>Mapping the decision pathways of acute infection management… </a:t>
            </a:r>
            <a:r>
              <a:rPr lang="en-US" sz="1050" dirty="0">
                <a:latin typeface="Constantia" panose="02030602050306030303" pitchFamily="18" charset="0"/>
              </a:rPr>
              <a:t>– BMC Medicine (2016)</a:t>
            </a:r>
          </a:p>
        </p:txBody>
      </p:sp>
    </p:spTree>
    <p:extLst>
      <p:ext uri="{BB962C8B-B14F-4D97-AF65-F5344CB8AC3E}">
        <p14:creationId xmlns:p14="http://schemas.microsoft.com/office/powerpoint/2010/main" val="1771496644"/>
      </p:ext>
    </p:extLst>
  </p:cSld>
  <p:clrMapOvr>
    <a:masterClrMapping/>
  </p:clrMapOvr>
  <mc:AlternateContent xmlns:mc="http://schemas.openxmlformats.org/markup-compatibility/2006" xmlns:p14="http://schemas.microsoft.com/office/powerpoint/2010/main">
    <mc:Choice Requires="p14">
      <p:transition spd="slow" p14:dur="2000" advTm="65985"/>
    </mc:Choice>
    <mc:Fallback xmlns="">
      <p:transition spd="slow" advTm="65985"/>
    </mc:Fallback>
  </mc:AlternateContent>
  <p:extLst>
    <p:ext uri="{3A86A75C-4F4B-4683-9AE1-C65F6400EC91}">
      <p14:laserTraceLst xmlns:p14="http://schemas.microsoft.com/office/powerpoint/2010/main">
        <p14:tracePtLst>
          <p14:tracePt t="317" x="3148013" y="328613"/>
          <p14:tracePt t="322" x="3127375" y="357188"/>
          <p14:tracePt t="333" x="3121025" y="363538"/>
          <p14:tracePt t="342" x="3086100" y="392113"/>
          <p14:tracePt t="346" x="3078163" y="398463"/>
          <p14:tracePt t="356" x="3063875" y="412750"/>
          <p14:tracePt t="362" x="3036888" y="433388"/>
          <p14:tracePt t="372" x="3001963" y="461963"/>
          <p14:tracePt t="382" x="2952750" y="496888"/>
          <p14:tracePt t="388" x="2944813" y="511175"/>
          <p14:tracePt t="398" x="2909888" y="525463"/>
          <p14:tracePt t="402" x="2889250" y="546100"/>
          <p14:tracePt t="413" x="2854325" y="566738"/>
          <p14:tracePt t="422" x="2805113" y="601663"/>
          <p14:tracePt t="429" x="2790825" y="609600"/>
          <p14:tracePt t="438" x="2755900" y="622300"/>
          <p14:tracePt t="442" x="2735263" y="636588"/>
          <p14:tracePt t="452" x="2700338" y="650875"/>
          <p14:tracePt t="462" x="2644775" y="685800"/>
          <p14:tracePt t="468" x="2630488" y="692150"/>
          <p14:tracePt t="479" x="2601913" y="720725"/>
          <p14:tracePt t="484" x="2566988" y="749300"/>
          <p14:tracePt t="495" x="2546350" y="769938"/>
          <p14:tracePt t="504" x="2482850" y="825500"/>
          <p14:tracePt t="508" x="2462213" y="839788"/>
          <p14:tracePt t="518" x="2435225" y="868363"/>
          <p14:tracePt t="525" x="2400300" y="903288"/>
          <p14:tracePt t="534" x="2371725" y="930275"/>
          <p14:tracePt t="545" x="2308225" y="979488"/>
          <p14:tracePt t="548" x="2301875" y="987425"/>
          <p14:tracePt t="559" x="2287588" y="1008063"/>
          <p14:tracePt t="565" x="2252663" y="1028700"/>
          <p14:tracePt t="574" x="2217738" y="1057275"/>
          <p14:tracePt t="585" x="2197100" y="1077913"/>
          <p14:tracePt t="591" x="2176463" y="1084263"/>
          <p14:tracePt t="601" x="2154238" y="1104900"/>
          <p14:tracePt t="606" x="2127250" y="1127125"/>
          <p14:tracePt t="615" x="2098675" y="1147763"/>
          <p14:tracePt t="625" x="2049463" y="1168400"/>
          <p14:tracePt t="630" x="2035175" y="1176338"/>
          <p14:tracePt t="641" x="2014538" y="1182688"/>
          <p14:tracePt t="645" x="1993900" y="1196975"/>
          <p14:tracePt t="655" x="1958975" y="1211263"/>
          <p14:tracePt t="664" x="1909763" y="1223963"/>
          <p14:tracePt t="670" x="1903413" y="1223963"/>
          <p14:tracePt t="680" x="1874838" y="1223963"/>
          <p14:tracePt t="685" x="1854200" y="1231900"/>
          <p14:tracePt t="695" x="1811338" y="1246188"/>
          <p14:tracePt t="706" x="1749425" y="1252538"/>
          <p14:tracePt t="711" x="1728788" y="1258888"/>
          <p14:tracePt t="720" x="1714500" y="1266825"/>
          <p14:tracePt t="727" x="1706563" y="1266825"/>
          <p14:tracePt t="737" x="1700213" y="1266825"/>
          <p14:tracePt t="2386" x="1700213" y="1273175"/>
          <p14:tracePt t="3802" x="1693863" y="1273175"/>
          <p14:tracePt t="9494" x="1693863" y="1281113"/>
          <p14:tracePt t="11338" x="1685925" y="1281113"/>
          <p14:tracePt t="19353" x="1685925" y="1287463"/>
          <p14:tracePt t="19357" x="1679575" y="1295400"/>
          <p14:tracePt t="19362" x="1671638" y="1301750"/>
          <p14:tracePt t="19373" x="1665288" y="1322388"/>
          <p14:tracePt t="19380" x="1665288" y="1336675"/>
          <p14:tracePt t="19388" x="1657350" y="1357313"/>
          <p14:tracePt t="19392" x="1657350" y="1377950"/>
          <p14:tracePt t="19402" x="1657350" y="1400175"/>
          <p14:tracePt t="19412" x="1651000" y="1455738"/>
          <p14:tracePt t="19418" x="1651000" y="1476375"/>
          <p14:tracePt t="19428" x="1651000" y="1511300"/>
          <p14:tracePt t="19433" x="1651000" y="1566863"/>
          <p14:tracePt t="19442" x="1665288" y="1616075"/>
          <p14:tracePt t="19453" x="1679575" y="1693863"/>
          <p14:tracePt t="19458" x="1679575" y="1708150"/>
          <p14:tracePt t="19469" x="1679575" y="1728788"/>
          <p14:tracePt t="19472" x="1679575" y="1755775"/>
          <p14:tracePt t="19483" x="1685925" y="1778000"/>
          <p14:tracePt t="19492" x="1685925" y="1798638"/>
          <p14:tracePt t="19499" x="1685925" y="1804988"/>
          <p14:tracePt t="19509" x="1685925" y="1812925"/>
          <p14:tracePt t="19514" x="1693863" y="1827213"/>
          <p14:tracePt t="19525" x="1693863" y="1839913"/>
          <p14:tracePt t="19535" x="1693863" y="1862138"/>
          <p14:tracePt t="19550" x="1693863" y="1868488"/>
          <p14:tracePt t="19555" x="1693863" y="1882775"/>
          <p14:tracePt t="19566" x="1693863" y="1889125"/>
          <p14:tracePt t="20164" x="1685925" y="1889125"/>
          <p14:tracePt t="20184" x="1679575" y="1889125"/>
          <p14:tracePt t="20244" x="1679575" y="1882775"/>
          <p14:tracePt t="20301" x="1671638" y="1882775"/>
          <p14:tracePt t="20360" x="1665288" y="1882775"/>
          <p14:tracePt t="20371" x="1665288" y="1874838"/>
          <p14:tracePt t="20574" x="1657350" y="1874838"/>
          <p14:tracePt t="20598" x="1651000" y="1874838"/>
          <p14:tracePt t="20695" x="1644650" y="1868488"/>
          <p14:tracePt t="20970" x="1636713" y="1868488"/>
          <p14:tracePt t="20981" x="1630363" y="1868488"/>
          <p14:tracePt t="20993" x="1622425" y="1868488"/>
          <p14:tracePt t="21016" x="1616075" y="1874838"/>
          <p14:tracePt t="21032" x="1616075" y="1882775"/>
          <p14:tracePt t="21036" x="1609725" y="1882775"/>
          <p14:tracePt t="21056" x="1601788" y="1889125"/>
          <p14:tracePt t="21063" x="1595438" y="1897063"/>
          <p14:tracePt t="21073" x="1574800" y="1897063"/>
          <p14:tracePt t="21077" x="1539875" y="1903413"/>
          <p14:tracePt t="21087" x="1490663" y="1909763"/>
          <p14:tracePt t="21098" x="1420813" y="1909763"/>
          <p14:tracePt t="21103" x="1406525" y="1917700"/>
          <p14:tracePt t="21113" x="1371600" y="1917700"/>
          <p14:tracePt t="21119" x="1328738" y="1924050"/>
          <p14:tracePt t="21128" x="1301750" y="1931988"/>
          <p14:tracePt t="21138" x="1238250" y="1938338"/>
          <p14:tracePt t="21142" x="1231900" y="1938338"/>
          <p14:tracePt t="21152" x="1209675" y="1944688"/>
          <p14:tracePt t="21158" x="1189038" y="1952625"/>
          <p14:tracePt t="21169" x="1174750" y="1958975"/>
          <p14:tracePt t="21179" x="1162050" y="1966913"/>
          <p14:tracePt t="21193" x="1154113" y="1966913"/>
          <p14:tracePt t="21208" x="1154113" y="1973263"/>
          <p14:tracePt t="21218" x="1147763" y="1973263"/>
          <p14:tracePt t="21224" x="1139825" y="1973263"/>
          <p14:tracePt t="21238" x="1133475" y="1973263"/>
          <p14:tracePt t="21249" x="1127125" y="1973263"/>
          <p14:tracePt t="21259" x="1104900" y="1981200"/>
          <p14:tracePt t="21265" x="1090613" y="1987550"/>
          <p14:tracePt t="21275" x="1069975" y="1993900"/>
          <p14:tracePt t="21280" x="1035050" y="1993900"/>
          <p14:tracePt t="21288" x="1000125" y="2008188"/>
          <p14:tracePt t="21298" x="930275" y="2036763"/>
          <p14:tracePt t="21304" x="915988" y="2036763"/>
          <p14:tracePt t="21314" x="874713" y="2051050"/>
          <p14:tracePt t="21318" x="839788" y="2063750"/>
          <p14:tracePt t="21329" x="790575" y="2078038"/>
          <p14:tracePt t="21340" x="720725" y="2106613"/>
          <p14:tracePt t="21344" x="706438" y="2120900"/>
          <p14:tracePt t="21354" x="671513" y="2133600"/>
          <p14:tracePt t="21360" x="642938" y="2155825"/>
          <p14:tracePt t="21370" x="615950" y="2182813"/>
          <p14:tracePt t="21380" x="573088" y="2225675"/>
          <p14:tracePt t="21384" x="560388" y="2232025"/>
          <p14:tracePt t="21394" x="546100" y="2260600"/>
          <p14:tracePt t="21400" x="531813" y="2281238"/>
          <p14:tracePt t="21410" x="525463" y="2309813"/>
          <p14:tracePt t="21421" x="511175" y="2344738"/>
          <p14:tracePt t="21424" x="496888" y="2379663"/>
          <p14:tracePt t="21434" x="488950" y="2406650"/>
          <p14:tracePt t="21440" x="476250" y="2435225"/>
          <p14:tracePt t="21450" x="461963" y="2463800"/>
          <p14:tracePt t="21460" x="454025" y="2519363"/>
          <p14:tracePt t="21466" x="454025" y="2533650"/>
          <p14:tracePt t="21476" x="447675" y="2560638"/>
          <p14:tracePt t="21480" x="441325" y="2582863"/>
          <p14:tracePt t="21490" x="433388" y="2603500"/>
          <p14:tracePt t="21501" x="433388" y="2652713"/>
          <p14:tracePt t="21506" x="433388" y="2659063"/>
          <p14:tracePt t="21516" x="433388" y="2679700"/>
          <p14:tracePt t="21520" x="433388" y="2701925"/>
          <p14:tracePt t="21530" x="433388" y="2722563"/>
          <p14:tracePt t="21541" x="433388" y="2763838"/>
          <p14:tracePt t="21548" x="433388" y="2771775"/>
          <p14:tracePt t="21557" x="433388" y="2798763"/>
          <p14:tracePt t="21561" x="433388" y="2827338"/>
          <p14:tracePt t="21573" x="433388" y="2862263"/>
          <p14:tracePt t="21584" x="447675" y="2911475"/>
          <p14:tracePt t="21587" x="447675" y="2925763"/>
          <p14:tracePt t="21600" x="454025" y="2946400"/>
          <p14:tracePt t="21603" x="468313" y="2967038"/>
          <p14:tracePt t="21614" x="476250" y="2995613"/>
          <p14:tracePt t="21622" x="496888" y="3051175"/>
          <p14:tracePt t="21626" x="503238" y="3057525"/>
          <p14:tracePt t="21636" x="517525" y="3086100"/>
          <p14:tracePt t="21642" x="525463" y="3114675"/>
          <p14:tracePt t="21652" x="531813" y="3135313"/>
          <p14:tracePt t="21663" x="573088" y="3198813"/>
          <p14:tracePt t="21672" x="581025" y="3225800"/>
          <p14:tracePt t="21677" x="595313" y="3240088"/>
          <p14:tracePt t="21683" x="608013" y="3275013"/>
          <p14:tracePt t="21693" x="630238" y="3309938"/>
          <p14:tracePt t="21702" x="677863" y="3373438"/>
          <p14:tracePt t="21709" x="685800" y="3387725"/>
          <p14:tracePt t="21719" x="714375" y="3414713"/>
          <p14:tracePt t="21723" x="749300" y="3443288"/>
          <p14:tracePt t="21733" x="784225" y="3478213"/>
          <p14:tracePt t="21743" x="831850" y="3519488"/>
          <p14:tracePt t="21750" x="839788" y="3533775"/>
          <p14:tracePt t="21759" x="874713" y="3554413"/>
          <p14:tracePt t="21763" x="909638" y="3576638"/>
          <p14:tracePt t="21773" x="938213" y="3597275"/>
          <p14:tracePt t="21782" x="985838" y="3617913"/>
          <p14:tracePt t="21789" x="1008063" y="3624263"/>
          <p14:tracePt t="21798" x="1035050" y="3632200"/>
          <p14:tracePt t="21805" x="1084263" y="3646488"/>
          <p14:tracePt t="21815" x="1133475" y="3652838"/>
          <p14:tracePt t="21824" x="1238250" y="3681413"/>
          <p14:tracePt t="21829" x="1258888" y="3681413"/>
          <p14:tracePt t="21839" x="1322388" y="3687763"/>
          <p14:tracePt t="21845" x="1398588" y="3687763"/>
          <p14:tracePt t="21855" x="1482725" y="3687763"/>
          <p14:tracePt t="21867" x="1609725" y="3687763"/>
          <p14:tracePt t="21871" x="1636713" y="3687763"/>
          <p14:tracePt t="21880" x="1706563" y="3687763"/>
          <p14:tracePt t="21886" x="1770063" y="3673475"/>
          <p14:tracePt t="21896" x="1839913" y="3659188"/>
          <p14:tracePt t="21904" x="1924050" y="3632200"/>
          <p14:tracePt t="21909" x="1938338" y="3624263"/>
          <p14:tracePt t="21920" x="1979613" y="3611563"/>
          <p14:tracePt t="21924" x="2008188" y="3589338"/>
          <p14:tracePt t="21934" x="2043113" y="3562350"/>
          <p14:tracePt t="21944" x="2119313" y="3478213"/>
          <p14:tracePt t="21954" x="2147888" y="3443288"/>
          <p14:tracePt t="21960" x="2154238" y="3435350"/>
          <p14:tracePt t="21964" x="2176463" y="3394075"/>
          <p14:tracePt t="21976" x="2197100" y="3352800"/>
          <p14:tracePt t="21986" x="2217738" y="3254375"/>
          <p14:tracePt t="21991" x="2224088" y="3225800"/>
          <p14:tracePt t="22003" x="2232025" y="3155950"/>
          <p14:tracePt t="22005" x="2232025" y="3092450"/>
          <p14:tracePt t="22016" x="2232025" y="3030538"/>
          <p14:tracePt t="22025" x="2232025" y="2925763"/>
          <p14:tracePt t="22032" x="2232025" y="2897188"/>
          <p14:tracePt t="22041" x="2232025" y="2841625"/>
          <p14:tracePt t="22048" x="2224088" y="2778125"/>
          <p14:tracePt t="22056" x="2211388" y="2708275"/>
          <p14:tracePt t="22066" x="2176463" y="2595563"/>
          <p14:tracePt t="22071" x="2168525" y="2574925"/>
          <p14:tracePt t="22081" x="2133600" y="2505075"/>
          <p14:tracePt t="22087" x="2098675" y="2449513"/>
          <p14:tracePt t="22097" x="2063750" y="2386013"/>
          <p14:tracePt t="22107" x="1993900" y="2281238"/>
          <p14:tracePt t="22111" x="1979613" y="2260600"/>
          <p14:tracePt t="22121" x="1944688" y="2205038"/>
          <p14:tracePt t="22127" x="1909763" y="2162175"/>
          <p14:tracePt t="22137" x="1874838" y="2127250"/>
          <p14:tracePt t="22147" x="1819275" y="2071688"/>
          <p14:tracePt t="22152" x="1811338" y="2057400"/>
          <p14:tracePt t="22163" x="1776413" y="2022475"/>
          <p14:tracePt t="22167" x="1728788" y="1981200"/>
          <p14:tracePt t="22177" x="1679575" y="1938338"/>
          <p14:tracePt t="22187" x="1574800" y="1862138"/>
          <p14:tracePt t="22193" x="1539875" y="1847850"/>
          <p14:tracePt t="22203" x="1476375" y="1812925"/>
          <p14:tracePt t="22207" x="1398588" y="1778000"/>
          <p14:tracePt t="22217" x="1293813" y="1743075"/>
          <p14:tracePt t="22226" x="1209675" y="1720850"/>
          <p14:tracePt t="22232" x="1189038" y="1720850"/>
          <p14:tracePt t="22242" x="1154113" y="1714500"/>
          <p14:tracePt t="22247" x="1119188" y="1714500"/>
          <p14:tracePt t="22256" x="1090613" y="1714500"/>
          <p14:tracePt t="22269" x="1042988" y="1714500"/>
          <p14:tracePt t="22272" x="1028700" y="1714500"/>
          <p14:tracePt t="22283" x="1000125" y="1728788"/>
          <p14:tracePt t="22289" x="979488" y="1735138"/>
          <p14:tracePt t="22299" x="950913" y="1763713"/>
          <p14:tracePt t="22309" x="909638" y="1819275"/>
          <p14:tracePt t="22318" x="895350" y="1833563"/>
          <p14:tracePt t="22322" x="866775" y="1862138"/>
          <p14:tracePt t="22328" x="831850" y="1903413"/>
          <p14:tracePt t="22338" x="796925" y="1958975"/>
          <p14:tracePt t="22349" x="727075" y="2036763"/>
          <p14:tracePt t="22352" x="720725" y="2063750"/>
          <p14:tracePt t="22363" x="671513" y="2112963"/>
          <p14:tracePt t="22369" x="642938" y="2155825"/>
          <p14:tracePt t="22379" x="608013" y="2205038"/>
          <p14:tracePt t="22388" x="552450" y="2287588"/>
          <p14:tracePt t="22395" x="546100" y="2301875"/>
          <p14:tracePt t="22404" x="517525" y="2351088"/>
          <p14:tracePt t="22409" x="496888" y="2400300"/>
          <p14:tracePt t="22418" x="476250" y="2455863"/>
          <p14:tracePt t="22429" x="454025" y="2533650"/>
          <p14:tracePt t="22434" x="447675" y="2547938"/>
          <p14:tracePt t="22445" x="433388" y="2582863"/>
          <p14:tracePt t="22448" x="427038" y="2630488"/>
          <p14:tracePt t="22458" x="419100" y="2667000"/>
          <p14:tracePt t="22468" x="419100" y="2771775"/>
          <p14:tracePt t="22478" x="419100" y="2806700"/>
          <p14:tracePt t="22484" x="419100" y="2827338"/>
          <p14:tracePt t="22490" x="419100" y="2868613"/>
          <p14:tracePt t="22500" x="419100" y="2903538"/>
          <p14:tracePt t="22510" x="441325" y="2981325"/>
          <p14:tracePt t="22514" x="447675" y="2995613"/>
          <p14:tracePt t="22525" x="468313" y="3044825"/>
          <p14:tracePt t="22530" x="488950" y="3086100"/>
          <p14:tracePt t="22540" x="517525" y="3127375"/>
          <p14:tracePt t="22550" x="573088" y="3198813"/>
          <p14:tracePt t="22554" x="587375" y="3211513"/>
          <p14:tracePt t="22564" x="630238" y="3254375"/>
          <p14:tracePt t="22570" x="671513" y="3303588"/>
          <p14:tracePt t="22580" x="727075" y="3338513"/>
          <p14:tracePt t="22590" x="811213" y="3387725"/>
          <p14:tracePt t="22594" x="839788" y="3394075"/>
          <p14:tracePt t="22604" x="895350" y="3429000"/>
          <p14:tracePt t="22610" x="965200" y="3457575"/>
          <p14:tracePt t="22620" x="1035050" y="3478213"/>
          <p14:tracePt t="22631" x="1168400" y="3513138"/>
          <p14:tracePt t="22637" x="1209675" y="3527425"/>
          <p14:tracePt t="22649" x="1293813" y="3541713"/>
          <p14:tracePt t="22651" x="1371600" y="3554413"/>
          <p14:tracePt t="22661" x="1455738" y="3554413"/>
          <p14:tracePt t="22671" x="1552575" y="3548063"/>
          <p14:tracePt t="22677" x="1587500" y="3548063"/>
          <p14:tracePt t="22686" x="1644650" y="3527425"/>
          <p14:tracePt t="22690" x="1700213" y="3505200"/>
          <p14:tracePt t="22701" x="1755775" y="3478213"/>
          <p14:tracePt t="22710" x="1825625" y="3435350"/>
          <p14:tracePt t="22717" x="1839913" y="3414713"/>
          <p14:tracePt t="22726" x="1881188" y="3379788"/>
          <p14:tracePt t="22732" x="1917700" y="3344863"/>
          <p14:tracePt t="22743" x="1944688" y="3295650"/>
          <p14:tracePt t="22752" x="2008188" y="3162300"/>
          <p14:tracePt t="22763" x="2035175" y="3100388"/>
          <p14:tracePt t="22766" x="2035175" y="3079750"/>
          <p14:tracePt t="22772" x="2049463" y="3009900"/>
          <p14:tracePt t="22782" x="2070100" y="2946400"/>
          <p14:tracePt t="22792" x="2078038" y="2827338"/>
          <p14:tracePt t="22797" x="2078038" y="2798763"/>
          <p14:tracePt t="22807" x="2078038" y="2728913"/>
          <p14:tracePt t="22815" x="2063750" y="2667000"/>
          <p14:tracePt t="22823" x="2035175" y="2595563"/>
          <p14:tracePt t="22834" x="1987550" y="2470150"/>
          <p14:tracePt t="22839" x="1973263" y="2435225"/>
          <p14:tracePt t="22848" x="1938338" y="2371725"/>
          <p14:tracePt t="22852" x="1903413" y="2309813"/>
          <p14:tracePt t="22862" x="1868488" y="2260600"/>
          <p14:tracePt t="22872" x="1790700" y="2176463"/>
          <p14:tracePt t="22878" x="1784350" y="2162175"/>
          <p14:tracePt t="22888" x="1735138" y="2127250"/>
          <p14:tracePt t="22893" x="1700213" y="2092325"/>
          <p14:tracePt t="22902" x="1665288" y="2063750"/>
          <p14:tracePt t="22913" x="1609725" y="2028825"/>
          <p14:tracePt t="22918" x="1595438" y="2016125"/>
          <p14:tracePt t="22929" x="1566863" y="2001838"/>
          <p14:tracePt t="22932" x="1539875" y="1987550"/>
          <p14:tracePt t="22943" x="1504950" y="1973263"/>
          <p14:tracePt t="22955" x="1433513" y="1952625"/>
          <p14:tracePt t="22959" x="1427163" y="1952625"/>
          <p14:tracePt t="22981" x="1363663" y="1938338"/>
          <p14:tracePt t="22985" x="1322388" y="1938338"/>
          <p14:tracePt t="22994" x="1252538" y="1938338"/>
          <p14:tracePt t="22998" x="1209675" y="1944688"/>
          <p14:tracePt t="23008" x="1168400" y="1966913"/>
          <p14:tracePt t="23015" x="1127125" y="1981200"/>
          <p14:tracePt t="23024" x="1077913" y="2008188"/>
          <p14:tracePt t="23035" x="993775" y="2043113"/>
          <p14:tracePt t="23038" x="973138" y="2051050"/>
          <p14:tracePt t="23048" x="923925" y="2071688"/>
          <p14:tracePt t="23055" x="874713" y="2098675"/>
          <p14:tracePt t="23065" x="831850" y="2120900"/>
          <p14:tracePt t="23075" x="762000" y="2170113"/>
          <p14:tracePt t="23081" x="749300" y="2176463"/>
          <p14:tracePt t="23090" x="720725" y="2205038"/>
          <p14:tracePt t="23094" x="700088" y="2225675"/>
          <p14:tracePt t="23104" x="665163" y="2252663"/>
          <p14:tracePt t="23115" x="630238" y="2301875"/>
          <p14:tracePt t="23120" x="615950" y="2324100"/>
          <p14:tracePt t="23131" x="595313" y="2351088"/>
          <p14:tracePt t="23134" x="573088" y="2393950"/>
          <p14:tracePt t="23144" x="573088" y="2428875"/>
          <p14:tracePt t="23154" x="538163" y="2490788"/>
          <p14:tracePt t="23160" x="538163" y="2505075"/>
          <p14:tracePt t="23171" x="531813" y="2547938"/>
          <p14:tracePt t="23175" x="517525" y="2595563"/>
          <p14:tracePt t="23187" x="517525" y="2644775"/>
          <p14:tracePt t="23198" x="517525" y="2749550"/>
          <p14:tracePt t="23201" x="517525" y="2778125"/>
          <p14:tracePt t="23211" x="517525" y="2841625"/>
          <p14:tracePt t="23216" x="525463" y="2897188"/>
          <p14:tracePt t="23227" x="546100" y="2960688"/>
          <p14:tracePt t="23236" x="566738" y="3022600"/>
          <p14:tracePt t="23240" x="573088" y="3036888"/>
          <p14:tracePt t="23250" x="581025" y="3057525"/>
          <p14:tracePt t="23256" x="581025" y="3079750"/>
          <p14:tracePt t="23266" x="587375" y="3092450"/>
          <p14:tracePt t="23277" x="595313" y="3106738"/>
          <p14:tracePt t="23318" x="595313" y="3114675"/>
          <p14:tracePt t="23433" x="595313" y="3121025"/>
          <p14:tracePt t="23454" x="601663" y="3135313"/>
          <p14:tracePt t="23459" x="608013" y="3141663"/>
          <p14:tracePt t="23470" x="608013" y="3149600"/>
          <p14:tracePt t="23479" x="622300" y="3162300"/>
          <p14:tracePt t="23498" x="622300" y="3170238"/>
          <p14:tracePt t="23538" x="630238" y="3170238"/>
          <p14:tracePt t="23549" x="630238" y="3176588"/>
          <p14:tracePt t="23574" x="636588" y="3176588"/>
          <p14:tracePt t="23589" x="642938" y="3176588"/>
          <p14:tracePt t="23599" x="642938" y="3184525"/>
          <p14:tracePt t="23654" x="650875" y="3184525"/>
          <p14:tracePt t="23670" x="665163" y="3190875"/>
          <p14:tracePt t="23680" x="671513" y="3198813"/>
          <p14:tracePt t="23684" x="677863" y="3198813"/>
          <p14:tracePt t="23694" x="685800" y="3205163"/>
          <p14:tracePt t="23700" x="700088" y="3211513"/>
          <p14:tracePt t="23710" x="706438" y="3211513"/>
          <p14:tracePt t="23720" x="714375" y="3211513"/>
          <p14:tracePt t="23724" x="714375" y="3219450"/>
          <p14:tracePt t="23734" x="720725" y="3219450"/>
          <p14:tracePt t="23740" x="727075" y="3219450"/>
          <p14:tracePt t="23750" x="735013" y="3225800"/>
          <p14:tracePt t="23760" x="741363" y="3225800"/>
          <p14:tracePt t="23776" x="749300" y="3233738"/>
          <p14:tracePt t="23796" x="755650" y="3233738"/>
          <p14:tracePt t="23800" x="762000" y="3233738"/>
          <p14:tracePt t="23810" x="769938" y="3233738"/>
          <p14:tracePt t="23821" x="776288" y="3233738"/>
          <p14:tracePt t="27214" x="784225" y="3240088"/>
          <p14:tracePt t="27220" x="790575" y="3240088"/>
          <p14:tracePt t="27230" x="819150" y="3254375"/>
          <p14:tracePt t="27236" x="839788" y="3260725"/>
          <p14:tracePt t="27246" x="866775" y="3268663"/>
          <p14:tracePt t="27250" x="895350" y="3268663"/>
          <p14:tracePt t="27260" x="930275" y="3281363"/>
          <p14:tracePt t="27270" x="944563" y="3295650"/>
          <p14:tracePt t="27286" x="958850" y="3303588"/>
          <p14:tracePt t="27291" x="973138" y="3309938"/>
          <p14:tracePt t="27301" x="979488" y="3316288"/>
          <p14:tracePt t="27310" x="1000125" y="3330575"/>
          <p14:tracePt t="27316" x="1008063" y="3330575"/>
          <p14:tracePt t="27326" x="1020763" y="3338513"/>
          <p14:tracePt t="27330" x="1035050" y="3344863"/>
          <p14:tracePt t="27342" x="1042988" y="3352800"/>
          <p14:tracePt t="27352" x="1063625" y="3359150"/>
          <p14:tracePt t="27356" x="1077913" y="3365500"/>
          <p14:tracePt t="27366" x="1090613" y="3365500"/>
          <p14:tracePt t="27372" x="1104900" y="3373438"/>
          <p14:tracePt t="27382" x="1127125" y="3373438"/>
          <p14:tracePt t="27392" x="1168400" y="3379788"/>
          <p14:tracePt t="27396" x="1182688" y="3379788"/>
          <p14:tracePt t="27406" x="1209675" y="3379788"/>
          <p14:tracePt t="27413" x="1238250" y="3387725"/>
          <p14:tracePt t="27422" x="1273175" y="3387725"/>
          <p14:tracePt t="27433" x="1363663" y="3400425"/>
          <p14:tracePt t="27438" x="1385888" y="3400425"/>
          <p14:tracePt t="27448" x="1433513" y="3408363"/>
          <p14:tracePt t="27453" x="1511300" y="3422650"/>
          <p14:tracePt t="27462" x="1574800" y="3422650"/>
          <p14:tracePt t="27472" x="1693863" y="3429000"/>
          <p14:tracePt t="27478" x="1720850" y="3429000"/>
          <p14:tracePt t="27489" x="1776413" y="3435350"/>
          <p14:tracePt t="27493" x="1825625" y="3435350"/>
          <p14:tracePt t="27503" x="1874838" y="3443288"/>
          <p14:tracePt t="27512" x="1930400" y="3443288"/>
          <p14:tracePt t="27519" x="1944688" y="3443288"/>
          <p14:tracePt t="27528" x="1987550" y="3443288"/>
          <p14:tracePt t="27533" x="2008188" y="3449638"/>
          <p14:tracePt t="27543" x="2028825" y="3449638"/>
          <p14:tracePt t="27552" x="2057400" y="3449638"/>
          <p14:tracePt t="27558" x="2063750" y="3449638"/>
          <p14:tracePt t="27569" x="2078038" y="3449638"/>
          <p14:tracePt t="27574" x="2092325" y="3449638"/>
          <p14:tracePt t="27585" x="2112963" y="3449638"/>
          <p14:tracePt t="27595" x="2162175" y="3449638"/>
          <p14:tracePt t="27598" x="2168525" y="3449638"/>
          <p14:tracePt t="27609" x="2197100" y="3449638"/>
          <p14:tracePt t="27615" x="2217738" y="3449638"/>
          <p14:tracePt t="27625" x="2238375" y="3449638"/>
          <p14:tracePt t="27637" x="2259013" y="3449638"/>
          <p14:tracePt t="27648" x="2273300" y="3449638"/>
          <p14:tracePt t="27664" x="2281238" y="3449638"/>
          <p14:tracePt t="28072" x="2281238" y="3443288"/>
          <p14:tracePt t="28078" x="2281238" y="3429000"/>
          <p14:tracePt t="28093" x="2266950" y="3414713"/>
          <p14:tracePt t="28098" x="2266950" y="3408363"/>
          <p14:tracePt t="28113" x="2259013" y="3394075"/>
          <p14:tracePt t="28133" x="2252663" y="3379788"/>
          <p14:tracePt t="28149" x="2252663" y="3373438"/>
          <p14:tracePt t="28165" x="2246313" y="3365500"/>
          <p14:tracePt t="28179" x="2246313" y="3359150"/>
          <p14:tracePt t="28190" x="2246313" y="3352800"/>
          <p14:tracePt t="28204" x="2246313" y="3344863"/>
          <p14:tracePt t="28294" x="2246313" y="3338513"/>
          <p14:tracePt t="28324" x="2246313" y="3330575"/>
          <p14:tracePt t="28334" x="2252663" y="3324225"/>
          <p14:tracePt t="28344" x="2259013" y="3324225"/>
          <p14:tracePt t="28370" x="2266950" y="3324225"/>
          <p14:tracePt t="28376" x="2266950" y="3316288"/>
          <p14:tracePt t="28390" x="2273300" y="3316288"/>
          <p14:tracePt t="28396" x="2281238" y="3316288"/>
          <p14:tracePt t="28406" x="2287588" y="3316288"/>
          <p14:tracePt t="28416" x="2301875" y="3316288"/>
          <p14:tracePt t="28420" x="2308225" y="3316288"/>
          <p14:tracePt t="28430" x="2322513" y="3316288"/>
          <p14:tracePt t="28436" x="2336800" y="3309938"/>
          <p14:tracePt t="28446" x="2343150" y="3303588"/>
          <p14:tracePt t="28456" x="2365375" y="3295650"/>
          <p14:tracePt t="28460" x="2371725" y="3295650"/>
          <p14:tracePt t="28470" x="2386013" y="3289300"/>
          <p14:tracePt t="28476" x="2392363" y="3289300"/>
          <p14:tracePt t="28486" x="2413000" y="3275013"/>
          <p14:tracePt t="28496" x="2435225" y="3268663"/>
          <p14:tracePt t="28512" x="2447925" y="3260725"/>
          <p14:tracePt t="28516" x="2462213" y="3254375"/>
          <p14:tracePt t="28526" x="2482850" y="3254375"/>
          <p14:tracePt t="28537" x="2554288" y="3233738"/>
          <p14:tracePt t="28543" x="2560638" y="3233738"/>
          <p14:tracePt t="28554" x="2595563" y="3225800"/>
          <p14:tracePt t="28558" x="2630488" y="3211513"/>
          <p14:tracePt t="28567" x="2671763" y="3198813"/>
          <p14:tracePt t="28577" x="2743200" y="3176588"/>
          <p14:tracePt t="28583" x="2755900" y="3170238"/>
          <p14:tracePt t="28593" x="2790825" y="3155950"/>
          <p14:tracePt t="28598" x="2833688" y="3135313"/>
          <p14:tracePt t="28610" x="2868613" y="3121025"/>
          <p14:tracePt t="28622" x="2917825" y="3100388"/>
          <p14:tracePt t="28625" x="2932113" y="3100388"/>
          <p14:tracePt t="28633" x="2944813" y="3079750"/>
          <p14:tracePt t="28639" x="2973388" y="3065463"/>
          <p14:tracePt t="28649" x="2987675" y="3051175"/>
          <p14:tracePt t="28658" x="3022600" y="3016250"/>
          <p14:tracePt t="28662" x="3028950" y="3001963"/>
          <p14:tracePt t="28672" x="3049588" y="2973388"/>
          <p14:tracePt t="28678" x="3071813" y="2938463"/>
          <p14:tracePt t="28688" x="3098800" y="2897188"/>
          <p14:tracePt t="28698" x="3141663" y="2813050"/>
          <p14:tracePt t="28703" x="3148013" y="2798763"/>
          <p14:tracePt t="28712" x="3162300" y="2736850"/>
          <p14:tracePt t="28719" x="3176588" y="2679700"/>
          <p14:tracePt t="28728" x="3182938" y="2630488"/>
          <p14:tracePt t="28738" x="3190875" y="2547938"/>
          <p14:tracePt t="28744" x="3190875" y="2525713"/>
          <p14:tracePt t="28754" x="3190875" y="2484438"/>
          <p14:tracePt t="28758" x="3190875" y="2435225"/>
          <p14:tracePt t="28769" x="3182938" y="2393950"/>
          <p14:tracePt t="28779" x="3162300" y="2324100"/>
          <p14:tracePt t="28788" x="3141663" y="2281238"/>
          <p14:tracePt t="28794" x="3141663" y="2266950"/>
          <p14:tracePt t="28798" x="3121025" y="2239963"/>
          <p14:tracePt t="28809" x="3086100" y="2197100"/>
          <p14:tracePt t="28819" x="3028950" y="2127250"/>
          <p14:tracePt t="28825" x="3022600" y="2112963"/>
          <p14:tracePt t="28837" x="2994025" y="2071688"/>
          <p14:tracePt t="28841" x="2959100" y="2028825"/>
          <p14:tracePt t="28851" x="2924175" y="1987550"/>
          <p14:tracePt t="28862" x="2868613" y="1931988"/>
          <p14:tracePt t="28865" x="2860675" y="1917700"/>
          <p14:tracePt t="28875" x="2825750" y="1889125"/>
          <p14:tracePt t="28881" x="2798763" y="1854200"/>
          <p14:tracePt t="28891" x="2755900" y="1812925"/>
          <p14:tracePt t="28901" x="2679700" y="1743075"/>
          <p14:tracePt t="28905" x="2651125" y="1735138"/>
          <p14:tracePt t="28915" x="2601913" y="1708150"/>
          <p14:tracePt t="28920" x="2574925" y="1693863"/>
          <p14:tracePt t="28930" x="2554288" y="1685925"/>
          <p14:tracePt t="28941" x="2519363" y="1679575"/>
          <p14:tracePt t="28957" x="2505075" y="1679575"/>
          <p14:tracePt t="28960" x="2482850" y="1679575"/>
          <p14:tracePt t="28970" x="2462213" y="1679575"/>
          <p14:tracePt t="28981" x="2413000" y="1693863"/>
          <p14:tracePt t="28986" x="2400300" y="1700213"/>
          <p14:tracePt t="28997" x="2365375" y="1708150"/>
          <p14:tracePt t="29000" x="2316163" y="1728788"/>
          <p14:tracePt t="29010" x="2281238" y="1755775"/>
          <p14:tracePt t="29021" x="2232025" y="1804988"/>
          <p14:tracePt t="29026" x="2217738" y="1812925"/>
          <p14:tracePt t="29038" x="2197100" y="1839913"/>
          <p14:tracePt t="29040" x="2176463" y="1862138"/>
          <p14:tracePt t="29050" x="2147888" y="1903413"/>
          <p14:tracePt t="29062" x="2119313" y="1938338"/>
          <p14:tracePt t="29066" x="2119313" y="1944688"/>
          <p14:tracePt t="29076" x="2112963" y="1966913"/>
          <p14:tracePt t="29083" x="2098675" y="1993900"/>
          <p14:tracePt t="29093" x="2092325" y="2016125"/>
          <p14:tracePt t="29103" x="2070100" y="2043113"/>
          <p14:tracePt t="29106" x="2070100" y="2057400"/>
          <p14:tracePt t="29117" x="2063750" y="2085975"/>
          <p14:tracePt t="29122" x="2057400" y="2106613"/>
          <p14:tracePt t="29133" x="2049463" y="2127250"/>
          <p14:tracePt t="29142" x="2035175" y="2170113"/>
          <p14:tracePt t="29157" x="2035175" y="2190750"/>
          <p14:tracePt t="29163" x="2035175" y="2211388"/>
          <p14:tracePt t="29173" x="2035175" y="2232025"/>
          <p14:tracePt t="29183" x="2035175" y="2260600"/>
          <p14:tracePt t="29189" x="2035175" y="2266950"/>
          <p14:tracePt t="29199" x="2035175" y="2287588"/>
          <p14:tracePt t="29203" x="2035175" y="2301875"/>
          <p14:tracePt t="29213" x="2028825" y="2324100"/>
          <p14:tracePt t="29222" x="2028825" y="2351088"/>
          <p14:tracePt t="29238" x="2028825" y="2371725"/>
          <p14:tracePt t="29242" x="2028825" y="2393950"/>
          <p14:tracePt t="29252" x="2028825" y="2406650"/>
          <p14:tracePt t="29263" x="2028825" y="2441575"/>
          <p14:tracePt t="29270" x="2028825" y="2449513"/>
          <p14:tracePt t="29279" x="2028825" y="2463800"/>
          <p14:tracePt t="29282" x="2035175" y="2484438"/>
          <p14:tracePt t="29294" x="2035175" y="2498725"/>
          <p14:tracePt t="29305" x="2035175" y="2525713"/>
          <p14:tracePt t="29321" x="2035175" y="2540000"/>
          <p14:tracePt t="29327" x="2035175" y="2560638"/>
          <p14:tracePt t="29334" x="2043113" y="2582863"/>
          <p14:tracePt t="29345" x="2057400" y="2624138"/>
          <p14:tracePt t="29348" x="2057400" y="2630488"/>
          <p14:tracePt t="29358" x="2070100" y="2659063"/>
          <p14:tracePt t="29364" x="2084388" y="2679700"/>
          <p14:tracePt t="29374" x="2092325" y="2701925"/>
          <p14:tracePt t="29385" x="2112963" y="2749550"/>
          <p14:tracePt t="29388" x="2119313" y="2763838"/>
          <p14:tracePt t="29398" x="2127250" y="2778125"/>
          <p14:tracePt t="29404" x="2133600" y="2792413"/>
          <p14:tracePt t="29414" x="2141538" y="2806700"/>
          <p14:tracePt t="29424" x="2154238" y="2833688"/>
          <p14:tracePt t="29430" x="2162175" y="2841625"/>
          <p14:tracePt t="29440" x="2168525" y="2862263"/>
          <p14:tracePt t="29444" x="2182813" y="2876550"/>
          <p14:tracePt t="29454" x="2197100" y="2903538"/>
          <p14:tracePt t="29464" x="2238375" y="2946400"/>
          <p14:tracePt t="29470" x="2238375" y="2952750"/>
          <p14:tracePt t="29480" x="2259013" y="2967038"/>
          <p14:tracePt t="29484" x="2273300" y="2995613"/>
          <p14:tracePt t="29494" x="2295525" y="3016250"/>
          <p14:tracePt t="29504" x="2322513" y="3051175"/>
          <p14:tracePt t="29510" x="2330450" y="3065463"/>
          <p14:tracePt t="29520" x="2343150" y="3079750"/>
          <p14:tracePt t="29526" x="2365375" y="3092450"/>
          <p14:tracePt t="29536" x="2378075" y="3106738"/>
          <p14:tracePt t="29546" x="2406650" y="3121025"/>
          <p14:tracePt t="29550" x="2420938" y="3127375"/>
          <p14:tracePt t="29560" x="2435225" y="3141663"/>
          <p14:tracePt t="29566" x="2455863" y="3141663"/>
          <p14:tracePt t="29576" x="2462213" y="3155950"/>
          <p14:tracePt t="29586" x="2505075" y="3162300"/>
          <p14:tracePt t="29590" x="2511425" y="3170238"/>
          <p14:tracePt t="29600" x="2525713" y="3176588"/>
          <p14:tracePt t="29606" x="2540000" y="3184525"/>
          <p14:tracePt t="29616" x="2560638" y="3190875"/>
          <p14:tracePt t="29626" x="2609850" y="3198813"/>
          <p14:tracePt t="29630" x="2624138" y="3198813"/>
          <p14:tracePt t="29642" x="2651125" y="3198813"/>
          <p14:tracePt t="29646" x="2686050" y="3198813"/>
          <p14:tracePt t="29656" x="2714625" y="3198813"/>
          <p14:tracePt t="29666" x="2784475" y="3205163"/>
          <p14:tracePt t="29672" x="2798763" y="3205163"/>
          <p14:tracePt t="29682" x="2833688" y="3205163"/>
          <p14:tracePt t="29687" x="2860675" y="3205163"/>
          <p14:tracePt t="29697" x="2889250" y="3205163"/>
          <p14:tracePt t="29708" x="2938463" y="3205163"/>
          <p14:tracePt t="29713" x="2944813" y="3205163"/>
          <p14:tracePt t="29723" x="2967038" y="3198813"/>
          <p14:tracePt t="29727" x="2979738" y="3198813"/>
          <p14:tracePt t="29738" x="2994025" y="3198813"/>
          <p14:tracePt t="29747" x="3008313" y="3190875"/>
          <p14:tracePt t="29762" x="3014663" y="3184525"/>
          <p14:tracePt t="29769" x="3022600" y="3184525"/>
          <p14:tracePt t="29789" x="3028950" y="3176588"/>
          <p14:tracePt t="29804" x="3036888" y="3176588"/>
          <p14:tracePt t="29823" x="3043238" y="3176588"/>
          <p14:tracePt t="31780" x="3049588" y="3162300"/>
          <p14:tracePt t="31790" x="3057525" y="3155950"/>
          <p14:tracePt t="31800" x="3071813" y="3141663"/>
          <p14:tracePt t="31810" x="3071813" y="3121025"/>
          <p14:tracePt t="31814" x="3078163" y="3121025"/>
          <p14:tracePt t="31826" x="3086100" y="3114675"/>
          <p14:tracePt t="31830" x="3086100" y="3100388"/>
          <p14:tracePt t="31840" x="3092450" y="3100388"/>
          <p14:tracePt t="31850" x="3098800" y="3086100"/>
          <p14:tracePt t="31866" x="3106738" y="3079750"/>
          <p14:tracePt t="31872" x="3113088" y="3071813"/>
          <p14:tracePt t="31880" x="3121025" y="3065463"/>
          <p14:tracePt t="31890" x="3155950" y="3036888"/>
          <p14:tracePt t="31906" x="3168650" y="3022600"/>
          <p14:tracePt t="31910" x="3190875" y="3016250"/>
          <p14:tracePt t="31921" x="3197225" y="3009900"/>
          <p14:tracePt t="31930" x="3217863" y="2995613"/>
          <p14:tracePt t="31936" x="3225800" y="2995613"/>
          <p14:tracePt t="31946" x="3238500" y="2987675"/>
          <p14:tracePt t="31952" x="3246438" y="2981325"/>
          <p14:tracePt t="31963" x="3252788" y="2981325"/>
          <p14:tracePt t="31973" x="3267075" y="2981325"/>
          <p14:tracePt t="31987" x="3273425" y="2981325"/>
          <p14:tracePt t="32003" x="3281363" y="2981325"/>
          <p14:tracePt t="32014" x="3295650" y="2981325"/>
          <p14:tracePt t="32016" x="3302000" y="2981325"/>
          <p14:tracePt t="32026" x="3322638" y="2987675"/>
          <p14:tracePt t="32032" x="3392488" y="3022600"/>
          <p14:tracePt t="32042" x="3441700" y="3036888"/>
          <p14:tracePt t="32053" x="3540125" y="3065463"/>
          <p14:tracePt t="32059" x="3568700" y="3071813"/>
          <p14:tracePt t="32069" x="3638550" y="3092450"/>
          <p14:tracePt t="32073" x="3714750" y="3121025"/>
          <p14:tracePt t="32082" x="3798888" y="3135313"/>
          <p14:tracePt t="32093" x="3946525" y="3162300"/>
          <p14:tracePt t="32098" x="3987800" y="3170238"/>
          <p14:tracePt t="32109" x="4064000" y="3184525"/>
          <p14:tracePt t="32112" x="4135438" y="3190875"/>
          <p14:tracePt t="32122" x="4211638" y="3190875"/>
          <p14:tracePt t="32132" x="4302125" y="3190875"/>
          <p14:tracePt t="32139" x="4316413" y="3190875"/>
          <p14:tracePt t="32149" x="4371975" y="3190875"/>
          <p14:tracePt t="32153" x="4406900" y="3176588"/>
          <p14:tracePt t="32162" x="4456113" y="3170238"/>
          <p14:tracePt t="32172" x="4519613" y="3141663"/>
          <p14:tracePt t="32178" x="4533900" y="3135313"/>
          <p14:tracePt t="32189" x="4560888" y="3121025"/>
          <p14:tracePt t="32195" x="4589463" y="3106738"/>
          <p14:tracePt t="32205" x="4610100" y="3079750"/>
          <p14:tracePt t="32214" x="4645025" y="3036888"/>
          <p14:tracePt t="32219" x="4652963" y="3030538"/>
          <p14:tracePt t="32228" x="4673600" y="2987675"/>
          <p14:tracePt t="32235" x="4687888" y="2938463"/>
          <p14:tracePt t="32245" x="4694238" y="2876550"/>
          <p14:tracePt t="32255" x="4702175" y="2743200"/>
          <p14:tracePt t="32259" x="4702175" y="2708275"/>
          <p14:tracePt t="32268" x="4708525" y="2624138"/>
          <p14:tracePt t="32274" x="4708525" y="2533650"/>
          <p14:tracePt t="32285" x="4702175" y="2428875"/>
          <p14:tracePt t="32294" x="4610100" y="2162175"/>
          <p14:tracePt t="32305" x="4548188" y="2051050"/>
          <p14:tracePt t="32310" x="4519613" y="2022475"/>
          <p14:tracePt t="32315" x="4456113" y="1938338"/>
          <p14:tracePt t="32324" x="4386263" y="1874838"/>
          <p14:tracePt t="32335" x="4302125" y="1812925"/>
          <p14:tracePt t="32341" x="4289425" y="1804988"/>
          <p14:tracePt t="32351" x="4260850" y="1790700"/>
          <p14:tracePt t="32355" x="4240213" y="1790700"/>
          <p14:tracePt t="32365" x="4197350" y="1784350"/>
          <p14:tracePt t="32374" x="4135438" y="1778000"/>
          <p14:tracePt t="32381" x="4121150" y="1778000"/>
          <p14:tracePt t="32390" x="4086225" y="1778000"/>
          <p14:tracePt t="32394" x="4037013" y="1778000"/>
          <p14:tracePt t="32407" x="3987800" y="1784350"/>
          <p14:tracePt t="32417" x="3903663" y="1812925"/>
          <p14:tracePt t="32421" x="3875088" y="1827213"/>
          <p14:tracePt t="32430" x="3827463" y="1862138"/>
          <p14:tracePt t="32437" x="3778250" y="1897063"/>
          <p14:tracePt t="32447" x="3722688" y="1931988"/>
          <p14:tracePt t="32458" x="3644900" y="1987550"/>
          <p14:tracePt t="32462" x="3630613" y="2008188"/>
          <p14:tracePt t="32472" x="3589338" y="2051050"/>
          <p14:tracePt t="32478" x="3546475" y="2092325"/>
          <p14:tracePt t="32487" x="3525838" y="2133600"/>
          <p14:tracePt t="32496" x="3511550" y="2211388"/>
          <p14:tracePt t="32500" x="3511550" y="2232025"/>
          <p14:tracePt t="32510" x="3511550" y="2281238"/>
          <p14:tracePt t="32516" x="3511550" y="2324100"/>
          <p14:tracePt t="32526" x="3511550" y="2365375"/>
          <p14:tracePt t="32536" x="3511550" y="2428875"/>
          <p14:tracePt t="32543" x="3511550" y="2441575"/>
          <p14:tracePt t="32552" x="3511550" y="2476500"/>
          <p14:tracePt t="32557" x="3511550" y="2525713"/>
          <p14:tracePt t="32567" x="3525838" y="2574925"/>
          <p14:tracePt t="32576" x="3560763" y="2673350"/>
          <p14:tracePt t="32587" x="3568700" y="2708275"/>
          <p14:tracePt t="32592" x="3581400" y="2714625"/>
          <p14:tracePt t="32596" x="3589338" y="2743200"/>
          <p14:tracePt t="32606" x="3603625" y="2778125"/>
          <p14:tracePt t="32616" x="3638550" y="2827338"/>
          <p14:tracePt t="32623" x="3651250" y="2841625"/>
          <p14:tracePt t="32632" x="3673475" y="2868613"/>
          <p14:tracePt t="32639" x="3700463" y="2897188"/>
          <p14:tracePt t="32650" x="3743325" y="2932113"/>
          <p14:tracePt t="32660" x="3819525" y="2987675"/>
          <p14:tracePt t="32663" x="3840163" y="2995613"/>
          <p14:tracePt t="32674" x="3883025" y="3016250"/>
          <p14:tracePt t="32680" x="3932238" y="3036888"/>
          <p14:tracePt t="32690" x="3981450" y="3057525"/>
          <p14:tracePt t="32698" x="4064000" y="3071813"/>
          <p14:tracePt t="32702" x="4086225" y="3071813"/>
          <p14:tracePt t="32712" x="4135438" y="3086100"/>
          <p14:tracePt t="32718" x="4176713" y="3086100"/>
          <p14:tracePt t="32728" x="4225925" y="3086100"/>
          <p14:tracePt t="32739" x="4295775" y="3086100"/>
          <p14:tracePt t="32742" x="4302125" y="3086100"/>
          <p14:tracePt t="32756" x="4330700" y="3079750"/>
          <p14:tracePt t="32758" x="4359275" y="3057525"/>
          <p14:tracePt t="32769" x="4379913" y="3044825"/>
          <p14:tracePt t="32778" x="4414838" y="3009900"/>
          <p14:tracePt t="32785" x="4421188" y="2995613"/>
          <p14:tracePt t="32795" x="4441825" y="2967038"/>
          <p14:tracePt t="32799" x="4456113" y="2925763"/>
          <p14:tracePt t="32808" x="4464050" y="2868613"/>
          <p14:tracePt t="32818" x="4464050" y="2778125"/>
          <p14:tracePt t="32824" x="4464050" y="2708275"/>
          <p14:tracePt t="32834" x="4449763" y="2644775"/>
          <p14:tracePt t="32839" x="4429125" y="2595563"/>
          <p14:tracePt t="32849" x="4406900" y="2540000"/>
          <p14:tracePt t="32859" x="4359275" y="2470150"/>
          <p14:tracePt t="32865" x="4344988" y="2455863"/>
          <p14:tracePt t="32874" x="4324350" y="2428875"/>
          <p14:tracePt t="32880" x="4302125" y="2400300"/>
          <p14:tracePt t="32890" x="4289425" y="2393950"/>
          <p14:tracePt t="32901" x="4275138" y="2379663"/>
          <p14:tracePt t="32905" x="4267200" y="2379663"/>
          <p14:tracePt t="32915" x="4252913" y="2379663"/>
          <p14:tracePt t="32930" x="4246563" y="2379663"/>
          <p14:tracePt t="33112" x="4240213" y="2379663"/>
          <p14:tracePt t="33122" x="4232275" y="2386013"/>
          <p14:tracePt t="33132" x="4232275" y="2393950"/>
          <p14:tracePt t="33142" x="4217988" y="2400300"/>
          <p14:tracePt t="33146" x="4217988" y="2406650"/>
          <p14:tracePt t="33156" x="4217988" y="2414588"/>
          <p14:tracePt t="33163" x="4205288" y="2428875"/>
          <p14:tracePt t="33173" x="4205288" y="2441575"/>
          <p14:tracePt t="33183" x="4191000" y="2455863"/>
          <p14:tracePt t="33197" x="4183063" y="2470150"/>
          <p14:tracePt t="33203" x="4176713" y="2484438"/>
          <p14:tracePt t="33214" x="4170363" y="2490788"/>
          <p14:tracePt t="33224" x="4156075" y="2505075"/>
          <p14:tracePt t="33228" x="4156075" y="2519363"/>
          <p14:tracePt t="33239" x="4148138" y="2525713"/>
          <p14:tracePt t="33242" x="4135438" y="2540000"/>
          <p14:tracePt t="33263" x="4127500" y="2547938"/>
          <p14:tracePt t="33269" x="4121150" y="2554288"/>
          <p14:tracePt t="33279" x="4113213" y="2560638"/>
          <p14:tracePt t="33293" x="4113213" y="2568575"/>
          <p14:tracePt t="33304" x="4106863" y="2582863"/>
          <p14:tracePt t="33320" x="4106863" y="2589213"/>
          <p14:tracePt t="33329" x="4106863" y="2595563"/>
          <p14:tracePt t="33425" x="4100513" y="2603500"/>
          <p14:tracePt t="34125" x="4092575" y="2609850"/>
          <p14:tracePt t="34146" x="4086225" y="2609850"/>
          <p14:tracePt t="34317" x="4078288" y="2609850"/>
          <p14:tracePt t="34334" x="4078288" y="2617788"/>
          <p14:tracePt t="34347" x="4071938" y="2617788"/>
          <p14:tracePt t="34373" x="4071938" y="2624138"/>
          <p14:tracePt t="34388" x="4064000" y="2630488"/>
          <p14:tracePt t="34422" x="4064000" y="2638425"/>
          <p14:tracePt t="34429" x="4057650" y="2638425"/>
          <p14:tracePt t="34449" x="4057650" y="2644775"/>
          <p14:tracePt t="34528" x="4057650" y="2652713"/>
          <p14:tracePt t="34539" x="4051300" y="2659063"/>
          <p14:tracePt t="34558" x="4051300" y="2667000"/>
          <p14:tracePt t="34569" x="4051300" y="2673350"/>
          <p14:tracePt t="34574" x="4051300" y="2679700"/>
          <p14:tracePt t="34589" x="4051300" y="2687638"/>
          <p14:tracePt t="34611" x="4051300" y="2693988"/>
          <p14:tracePt t="34614" x="4051300" y="2701925"/>
          <p14:tracePt t="34651" x="4051300" y="2708275"/>
          <p14:tracePt t="39407" x="4051300" y="2714625"/>
          <p14:tracePt t="39417" x="4057650" y="2714625"/>
          <p14:tracePt t="39429" x="4057650" y="2722563"/>
          <p14:tracePt t="39431" x="4064000" y="2722563"/>
          <p14:tracePt t="39443" x="4064000" y="2728913"/>
          <p14:tracePt t="39497" x="4064000" y="2736850"/>
          <p14:tracePt t="39507" x="4071938" y="2736850"/>
          <p14:tracePt t="39512" x="4071938" y="2743200"/>
          <p14:tracePt t="39527" x="4078288" y="2743200"/>
          <p14:tracePt t="39569" x="4086225" y="2757488"/>
          <p14:tracePt t="39580" x="4092575" y="2763838"/>
          <p14:tracePt t="39589" x="4135438" y="2792413"/>
          <p14:tracePt t="39598" x="4156075" y="2798763"/>
          <p14:tracePt t="39602" x="4170363" y="2806700"/>
          <p14:tracePt t="39608" x="4205288" y="2819400"/>
          <p14:tracePt t="39618" x="4240213" y="2833688"/>
          <p14:tracePt t="39629" x="4337050" y="2855913"/>
          <p14:tracePt t="39632" x="4351338" y="2868613"/>
          <p14:tracePt t="39643" x="4394200" y="2876550"/>
          <p14:tracePt t="39648" x="4456113" y="2890838"/>
          <p14:tracePt t="39659" x="4505325" y="2911475"/>
          <p14:tracePt t="39668" x="4568825" y="2938463"/>
          <p14:tracePt t="39675" x="4589463" y="2938463"/>
          <p14:tracePt t="39684" x="4618038" y="2946400"/>
          <p14:tracePt t="39688" x="4638675" y="2960688"/>
          <p14:tracePt t="39698" x="4659313" y="2967038"/>
          <p14:tracePt t="39709" x="4702175" y="2987675"/>
          <p14:tracePt t="39715" x="4708525" y="2987675"/>
          <p14:tracePt t="39725" x="4737100" y="3001963"/>
          <p14:tracePt t="39729" x="4757738" y="3009900"/>
          <p14:tracePt t="39739" x="4772025" y="3016250"/>
          <p14:tracePt t="39750" x="4799013" y="3030538"/>
          <p14:tracePt t="39756" x="4813300" y="3036888"/>
          <p14:tracePt t="39765" x="4827588" y="3036888"/>
          <p14:tracePt t="39770" x="4841875" y="3044825"/>
          <p14:tracePt t="39781" x="4848225" y="3051175"/>
          <p14:tracePt t="39791" x="4868863" y="3057525"/>
          <p14:tracePt t="39797" x="4876800" y="3057525"/>
          <p14:tracePt t="39804" x="4883150" y="3057525"/>
          <p14:tracePt t="39812" x="4897438" y="3065463"/>
          <p14:tracePt t="39821" x="4903788" y="3071813"/>
          <p14:tracePt t="39830" x="4926013" y="3079750"/>
          <p14:tracePt t="39834" x="4932363" y="3086100"/>
          <p14:tracePt t="39845" x="4953000" y="3092450"/>
          <p14:tracePt t="39850" x="4995863" y="3106738"/>
          <p14:tracePt t="39861" x="5008563" y="3114675"/>
          <p14:tracePt t="39870" x="5057775" y="3135313"/>
          <p14:tracePt t="39874" x="5065713" y="3135313"/>
          <p14:tracePt t="39885" x="5092700" y="3141663"/>
          <p14:tracePt t="39890" x="5121275" y="3149600"/>
          <p14:tracePt t="39900" x="5162550" y="3155950"/>
          <p14:tracePt t="39911" x="5219700" y="3162300"/>
          <p14:tracePt t="39916" x="5226050" y="3162300"/>
          <p14:tracePt t="39926" x="5254625" y="3162300"/>
          <p14:tracePt t="39930" x="5275263" y="3162300"/>
          <p14:tracePt t="39940" x="5303838" y="3162300"/>
          <p14:tracePt t="39950" x="5338763" y="3162300"/>
          <p14:tracePt t="39956" x="5345113" y="3162300"/>
          <p14:tracePt t="39966" x="5365750" y="3155950"/>
          <p14:tracePt t="39970" x="5394325" y="3149600"/>
          <p14:tracePt t="39981" x="5414963" y="3141663"/>
          <p14:tracePt t="39990" x="5435600" y="3135313"/>
          <p14:tracePt t="39996" x="5443538" y="3135313"/>
          <p14:tracePt t="40006" x="5449888" y="3127375"/>
          <p14:tracePt t="40010" x="5456238" y="3127375"/>
          <p14:tracePt t="40022" x="5464175" y="3121025"/>
          <p14:tracePt t="40032" x="5470525" y="3121025"/>
          <p14:tracePt t="40042" x="5478463" y="3121025"/>
          <p14:tracePt t="40046" x="5478463" y="3114675"/>
          <p14:tracePt t="40052" x="5484813" y="3114675"/>
          <p14:tracePt t="40062" x="5484813" y="3106738"/>
          <p14:tracePt t="40072" x="5499100" y="3100388"/>
          <p14:tracePt t="40086" x="5499100" y="3092450"/>
          <p14:tracePt t="40092" x="5505450" y="3092450"/>
          <p14:tracePt t="40102" x="5513388" y="3086100"/>
          <p14:tracePt t="40112" x="5519738" y="3079750"/>
          <p14:tracePt t="40116" x="5534025" y="3071813"/>
          <p14:tracePt t="40132" x="5540375" y="3065463"/>
          <p14:tracePt t="40143" x="5548313" y="3057525"/>
          <p14:tracePt t="40153" x="5548313" y="3051175"/>
          <p14:tracePt t="40159" x="5554663" y="3051175"/>
          <p14:tracePt t="40692" x="5568950" y="3044825"/>
          <p14:tracePt t="40702" x="5575300" y="3044825"/>
          <p14:tracePt t="40708" x="5583238" y="3044825"/>
          <p14:tracePt t="40723" x="5589588" y="3044825"/>
          <p14:tracePt t="40734" x="5597525" y="3036888"/>
          <p14:tracePt t="40739" x="5603875" y="3030538"/>
          <p14:tracePt t="40752" x="5610225" y="3030538"/>
          <p14:tracePt t="40763" x="5618163" y="3030538"/>
          <p14:tracePt t="40773" x="5638800" y="3016250"/>
          <p14:tracePt t="40788" x="5653088" y="3016250"/>
          <p14:tracePt t="40792" x="5667375" y="3001963"/>
          <p14:tracePt t="40802" x="5681663" y="3001963"/>
          <p14:tracePt t="40813" x="5708650" y="2987675"/>
          <p14:tracePt t="40818" x="5716588" y="2981325"/>
          <p14:tracePt t="40830" x="5722938" y="2981325"/>
          <p14:tracePt t="40834" x="5737225" y="2967038"/>
          <p14:tracePt t="40845" x="5764213" y="2952750"/>
          <p14:tracePt t="40850" x="5778500" y="2952750"/>
          <p14:tracePt t="40860" x="5786438" y="2946400"/>
          <p14:tracePt t="40870" x="5799138" y="2938463"/>
          <p14:tracePt t="40874" x="5799138" y="2932113"/>
          <p14:tracePt t="40884" x="5807075" y="2932113"/>
          <p14:tracePt t="40891" x="5807075" y="2925763"/>
          <p14:tracePt t="40901" x="5813425" y="2917825"/>
          <p14:tracePt t="40912" x="5821363" y="2911475"/>
          <p14:tracePt t="40926" x="5827713" y="2903538"/>
          <p14:tracePt t="40932" x="5827713" y="2897188"/>
          <p14:tracePt t="40951" x="5834063" y="2897188"/>
          <p14:tracePt t="40956" x="5834063" y="2890838"/>
          <p14:tracePt t="40980" x="5834063" y="2882900"/>
          <p14:tracePt t="40990" x="5842000" y="2882900"/>
          <p14:tracePt t="40996" x="5848350" y="2882900"/>
          <p14:tracePt t="41007" x="5848350" y="2868613"/>
          <p14:tracePt t="41022" x="5848350" y="2862263"/>
          <p14:tracePt t="41030" x="5856288" y="2862263"/>
          <p14:tracePt t="41036" x="5856288" y="2855913"/>
          <p14:tracePt t="41046" x="5856288" y="2847975"/>
          <p14:tracePt t="41063" x="5862638" y="2841625"/>
          <p14:tracePt t="41072" x="5862638" y="2833688"/>
          <p14:tracePt t="41082" x="5870575" y="2833688"/>
          <p14:tracePt t="41092" x="5870575" y="2827338"/>
          <p14:tracePt t="41106" x="5876925" y="2819400"/>
          <p14:tracePt t="41122" x="5876925" y="2813050"/>
          <p14:tracePt t="41142" x="5876925" y="2798763"/>
          <p14:tracePt t="41156" x="5883275" y="2798763"/>
          <p14:tracePt t="41168" x="5883275" y="2792413"/>
          <p14:tracePt t="41218" x="5883275" y="2784475"/>
          <p14:tracePt t="41329" x="5891213" y="2784475"/>
          <p14:tracePt t="41339" x="5891213" y="2778125"/>
          <p14:tracePt t="41355" x="5891213" y="2771775"/>
          <p14:tracePt t="41374" x="5891213" y="2763838"/>
          <p14:tracePt t="41384" x="5897563" y="2757488"/>
          <p14:tracePt t="41395" x="5897563" y="2749550"/>
          <p14:tracePt t="41410" x="5897563" y="2743200"/>
          <p14:tracePt t="41414" x="5897563" y="2728913"/>
          <p14:tracePt t="41425" x="5897563" y="2708275"/>
          <p14:tracePt t="41435" x="5897563" y="2693988"/>
          <p14:tracePt t="41441" x="5897563" y="2687638"/>
          <p14:tracePt t="41451" x="5891213" y="2679700"/>
          <p14:tracePt t="41455" x="5891213" y="2659063"/>
          <p14:tracePt t="41465" x="5883275" y="2638425"/>
          <p14:tracePt t="41475" x="5883275" y="2609850"/>
          <p14:tracePt t="41482" x="5883275" y="2603500"/>
          <p14:tracePt t="41491" x="5876925" y="2582863"/>
          <p14:tracePt t="41495" x="5870575" y="2568575"/>
          <p14:tracePt t="41505" x="5862638" y="2547938"/>
          <p14:tracePt t="41516" x="5856288" y="2513013"/>
          <p14:tracePt t="41520" x="5848350" y="2505075"/>
          <p14:tracePt t="41531" x="5842000" y="2484438"/>
          <p14:tracePt t="41536" x="5827713" y="2455863"/>
          <p14:tracePt t="41547" x="5827713" y="2441575"/>
          <p14:tracePt t="41556" x="5807075" y="2414588"/>
          <p14:tracePt t="41561" x="5799138" y="2406650"/>
          <p14:tracePt t="41570" x="5792788" y="2386013"/>
          <p14:tracePt t="41577" x="5778500" y="2371725"/>
          <p14:tracePt t="41586" x="5772150" y="2359025"/>
          <p14:tracePt t="41598" x="5751513" y="2336800"/>
          <p14:tracePt t="41601" x="5743575" y="2330450"/>
          <p14:tracePt t="41611" x="5737225" y="2316163"/>
          <p14:tracePt t="41616" x="5722938" y="2301875"/>
          <p14:tracePt t="41627" x="5716588" y="2295525"/>
          <p14:tracePt t="41632" x="5702300" y="2281238"/>
          <p14:tracePt t="41643" x="5688013" y="2274888"/>
          <p14:tracePt t="41652" x="5667375" y="2252663"/>
          <p14:tracePt t="41659" x="5653088" y="2246313"/>
          <p14:tracePt t="41668" x="5638800" y="2232025"/>
          <p14:tracePt t="41673" x="5618163" y="2225675"/>
          <p14:tracePt t="41683" x="5583238" y="2205038"/>
          <p14:tracePt t="41694" x="5554663" y="2190750"/>
          <p14:tracePt t="41699" x="5548313" y="2190750"/>
          <p14:tracePt t="41710" x="5540375" y="2182813"/>
          <p14:tracePt t="41714" x="5527675" y="2176463"/>
          <p14:tracePt t="41722" x="5513388" y="2176463"/>
          <p14:tracePt t="41732" x="5492750" y="2162175"/>
          <p14:tracePt t="41738" x="5484813" y="2162175"/>
          <p14:tracePt t="41748" x="5470525" y="2155825"/>
          <p14:tracePt t="41755" x="5456238" y="2155825"/>
          <p14:tracePt t="41764" x="5435600" y="2155825"/>
          <p14:tracePt t="41775" x="5408613" y="2147888"/>
          <p14:tracePt t="41790" x="5380038" y="2147888"/>
          <p14:tracePt t="41795" x="5365750" y="2147888"/>
          <p14:tracePt t="41807" x="5345113" y="2147888"/>
          <p14:tracePt t="41814" x="5310188" y="2147888"/>
          <p14:tracePt t="41818" x="5303838" y="2147888"/>
          <p14:tracePt t="41829" x="5281613" y="2147888"/>
          <p14:tracePt t="41835" x="5260975" y="2147888"/>
          <p14:tracePt t="41845" x="5240338" y="2147888"/>
          <p14:tracePt t="41855" x="5191125" y="2155825"/>
          <p14:tracePt t="41861" x="5176838" y="2155825"/>
          <p14:tracePt t="41871" x="5156200" y="2162175"/>
          <p14:tracePt t="41875" x="5135563" y="2170113"/>
          <p14:tracePt t="41886" x="5121275" y="2170113"/>
          <p14:tracePt t="41894" x="5080000" y="2182813"/>
          <p14:tracePt t="41900" x="5065713" y="2190750"/>
          <p14:tracePt t="41910" x="5043488" y="2197100"/>
          <p14:tracePt t="41914" x="5022850" y="2205038"/>
          <p14:tracePt t="41925" x="5002213" y="2217738"/>
          <p14:tracePt t="41934" x="4960938" y="2232025"/>
          <p14:tracePt t="41940" x="4953000" y="2239963"/>
          <p14:tracePt t="41951" x="4918075" y="2246313"/>
          <p14:tracePt t="41955" x="4891088" y="2252663"/>
          <p14:tracePt t="41965" x="4854575" y="2274888"/>
          <p14:tracePt t="41977" x="4827588" y="2301875"/>
          <p14:tracePt t="41982" x="4813300" y="2301875"/>
          <p14:tracePt t="41990" x="4799013" y="2316163"/>
          <p14:tracePt t="41997" x="4784725" y="2330450"/>
          <p14:tracePt t="42006" x="4772025" y="2330450"/>
          <p14:tracePt t="42016" x="4737100" y="2359025"/>
          <p14:tracePt t="42020" x="4729163" y="2365375"/>
          <p14:tracePt t="42031" x="4714875" y="2371725"/>
          <p14:tracePt t="42036" x="4694238" y="2386013"/>
          <p14:tracePt t="42047" x="4687888" y="2393950"/>
          <p14:tracePt t="42056" x="4673600" y="2400300"/>
          <p14:tracePt t="42060" x="4665663" y="2406650"/>
          <p14:tracePt t="42070" x="4659313" y="2414588"/>
          <p14:tracePt t="42077" x="4645025" y="2428875"/>
          <p14:tracePt t="42086" x="4638675" y="2435225"/>
          <p14:tracePt t="42097" x="4624388" y="2449513"/>
          <p14:tracePt t="42103" x="4618038" y="2455863"/>
          <p14:tracePt t="42115" x="4610100" y="2463800"/>
          <p14:tracePt t="42118" x="4595813" y="2484438"/>
          <p14:tracePt t="42127" x="4589463" y="2498725"/>
          <p14:tracePt t="42136" x="4575175" y="2519363"/>
          <p14:tracePt t="42142" x="4568825" y="2525713"/>
          <p14:tracePt t="42152" x="4568825" y="2547938"/>
          <p14:tracePt t="42157" x="4560888" y="2560638"/>
          <p14:tracePt t="42167" x="4560888" y="2574925"/>
          <p14:tracePt t="42178" x="4554538" y="2595563"/>
          <p14:tracePt t="42183" x="4554538" y="2603500"/>
          <p14:tracePt t="42193" x="4554538" y="2617788"/>
          <p14:tracePt t="42200" x="4554538" y="2630488"/>
          <p14:tracePt t="42209" x="4548188" y="2644775"/>
          <p14:tracePt t="42219" x="4548188" y="2667000"/>
          <p14:tracePt t="42232" x="4540250" y="2687638"/>
          <p14:tracePt t="42238" x="4540250" y="2701925"/>
          <p14:tracePt t="42248" x="4540250" y="2714625"/>
          <p14:tracePt t="42258" x="4540250" y="2743200"/>
          <p14:tracePt t="42262" x="4540250" y="2757488"/>
          <p14:tracePt t="42280" x="4540250" y="2778125"/>
          <p14:tracePt t="42288" x="4540250" y="2792413"/>
          <p14:tracePt t="42298" x="4540250" y="2819400"/>
          <p14:tracePt t="42302" x="4540250" y="2827338"/>
          <p14:tracePt t="42312" x="4540250" y="2841625"/>
          <p14:tracePt t="42318" x="4540250" y="2855913"/>
          <p14:tracePt t="42328" x="4540250" y="2868613"/>
          <p14:tracePt t="42338" x="4540250" y="2890838"/>
          <p14:tracePt t="42354" x="4540250" y="2903538"/>
          <p14:tracePt t="42358" x="4548188" y="2917825"/>
          <p14:tracePt t="42368" x="4548188" y="2925763"/>
          <p14:tracePt t="42378" x="4554538" y="2938463"/>
          <p14:tracePt t="42384" x="4560888" y="2946400"/>
          <p14:tracePt t="42394" x="4560888" y="2952750"/>
          <p14:tracePt t="42398" x="4568825" y="2960688"/>
          <p14:tracePt t="42418" x="4575175" y="2973388"/>
          <p14:tracePt t="42434" x="4583113" y="2981325"/>
          <p14:tracePt t="42440" x="4589463" y="2995613"/>
          <p14:tracePt t="42450" x="4589463" y="3001963"/>
          <p14:tracePt t="42461" x="4603750" y="3016250"/>
          <p14:tracePt t="42464" x="4610100" y="3016250"/>
          <p14:tracePt t="42475" x="4618038" y="3022600"/>
          <p14:tracePt t="42481" x="4624388" y="3036888"/>
          <p14:tracePt t="42490" x="4645025" y="3057525"/>
          <p14:tracePt t="42501" x="4659313" y="3071813"/>
          <p14:tracePt t="42504" x="4665663" y="3079750"/>
          <p14:tracePt t="42514" x="4679950" y="3086100"/>
          <p14:tracePt t="42520" x="4687888" y="3086100"/>
          <p14:tracePt t="42531" x="4694238" y="3100388"/>
          <p14:tracePt t="42541" x="4714875" y="3114675"/>
          <p14:tracePt t="42546" x="4722813" y="3121025"/>
          <p14:tracePt t="42559" x="4729163" y="3127375"/>
          <p14:tracePt t="42561" x="4749800" y="3141663"/>
          <p14:tracePt t="42571" x="4764088" y="3141663"/>
          <p14:tracePt t="42582" x="4784725" y="3155950"/>
          <p14:tracePt t="42587" x="4792663" y="3162300"/>
          <p14:tracePt t="42599" x="4813300" y="3162300"/>
          <p14:tracePt t="42602" x="4827588" y="3176588"/>
          <p14:tracePt t="42612" x="4841875" y="3184525"/>
          <p14:tracePt t="42622" x="4876800" y="3198813"/>
          <p14:tracePt t="42627" x="4891088" y="3205163"/>
          <p14:tracePt t="42637" x="4903788" y="3219450"/>
          <p14:tracePt t="42640" x="4926013" y="3219450"/>
          <p14:tracePt t="42650" x="4946650" y="3233738"/>
          <p14:tracePt t="42661" x="4987925" y="3254375"/>
          <p14:tracePt t="42667" x="5002213" y="3254375"/>
          <p14:tracePt t="42677" x="5030788" y="3268663"/>
          <p14:tracePt t="42684" x="5057775" y="3268663"/>
          <p14:tracePt t="42692" x="5092700" y="3281363"/>
          <p14:tracePt t="42702" x="5135563" y="3289300"/>
          <p14:tracePt t="42706" x="5156200" y="3289300"/>
          <p14:tracePt t="42716" x="5176838" y="3295650"/>
          <p14:tracePt t="42722" x="5197475" y="3295650"/>
          <p14:tracePt t="42732" x="5211763" y="3295650"/>
          <p14:tracePt t="42743" x="5240338" y="3295650"/>
          <p14:tracePt t="42749" x="5246688" y="3295650"/>
          <p14:tracePt t="42756" x="5260975" y="3295650"/>
          <p14:tracePt t="42763" x="5281613" y="3295650"/>
          <p14:tracePt t="42772" x="5303838" y="3295650"/>
          <p14:tracePt t="42782" x="5373688" y="3289300"/>
          <p14:tracePt t="42789" x="5380038" y="3289300"/>
          <p14:tracePt t="42799" x="5400675" y="3289300"/>
          <p14:tracePt t="42802" x="5421313" y="3281363"/>
          <p14:tracePt t="42813" x="5443538" y="3275013"/>
          <p14:tracePt t="42822" x="5492750" y="3260725"/>
          <p14:tracePt t="42829" x="5505450" y="3246438"/>
          <p14:tracePt t="42839" x="5527675" y="3240088"/>
          <p14:tracePt t="42842" x="5548313" y="3225800"/>
          <p14:tracePt t="42854" x="5575300" y="3211513"/>
          <p14:tracePt t="42864" x="5603875" y="3190875"/>
          <p14:tracePt t="42869" x="5618163" y="3184525"/>
          <p14:tracePt t="42879" x="5638800" y="3170238"/>
          <p14:tracePt t="42884" x="5653088" y="3155950"/>
          <p14:tracePt t="42895" x="5667375" y="3141663"/>
          <p14:tracePt t="42905" x="5688013" y="3100388"/>
          <p14:tracePt t="42910" x="5702300" y="3086100"/>
          <p14:tracePt t="42919" x="5708650" y="3065463"/>
          <p14:tracePt t="42926" x="5729288" y="3030538"/>
          <p14:tracePt t="42935" x="5743575" y="3009900"/>
          <p14:tracePt t="42945" x="5764213" y="2952750"/>
          <p14:tracePt t="42950" x="5772150" y="2938463"/>
          <p14:tracePt t="42965" x="5778500" y="2882900"/>
          <p14:tracePt t="42974" x="5778500" y="2862263"/>
          <p14:tracePt t="42984" x="5778500" y="2813050"/>
          <p14:tracePt t="42988" x="5778500" y="2798763"/>
          <p14:tracePt t="42998" x="5778500" y="2778125"/>
          <p14:tracePt t="43004" x="5778500" y="2757488"/>
          <p14:tracePt t="43015" x="5778500" y="2722563"/>
          <p14:tracePt t="43024" x="5772150" y="2667000"/>
          <p14:tracePt t="43035" x="5764213" y="2638425"/>
          <p14:tracePt t="43040" x="5757863" y="2624138"/>
          <p14:tracePt t="43044" x="5743575" y="2595563"/>
          <p14:tracePt t="43054" x="5737225" y="2574925"/>
          <p14:tracePt t="43064" x="5694363" y="2525713"/>
          <p14:tracePt t="43070" x="5694363" y="2505075"/>
          <p14:tracePt t="43081" x="5667375" y="2476500"/>
          <p14:tracePt t="43085" x="5645150" y="2441575"/>
          <p14:tracePt t="43094" x="5632450" y="2420938"/>
          <p14:tracePt t="43104" x="5603875" y="2386013"/>
          <p14:tracePt t="43111" x="5597525" y="2379663"/>
          <p14:tracePt t="43120" x="5583238" y="2351088"/>
          <p14:tracePt t="43127" x="5562600" y="2330450"/>
          <p14:tracePt t="43137" x="5534025" y="2295525"/>
          <p14:tracePt t="43148" x="5484813" y="2246313"/>
          <p14:tracePt t="43153" x="5470525" y="2225675"/>
          <p14:tracePt t="43160" x="5429250" y="2190750"/>
          <p14:tracePt t="43167" x="5373688" y="2141538"/>
          <p14:tracePt t="43176" x="5324475" y="2106613"/>
          <p14:tracePt t="43186" x="5254625" y="2063750"/>
          <p14:tracePt t="43190" x="5246688" y="2051050"/>
          <p14:tracePt t="43200" x="5211763" y="2036763"/>
          <p14:tracePt t="43207" x="5184775" y="2022475"/>
          <p14:tracePt t="43216" x="5149850" y="2008188"/>
          <p14:tracePt t="43226" x="5100638" y="1981200"/>
          <p14:tracePt t="43230" x="5092700" y="1981200"/>
          <p14:tracePt t="43242" x="5065713" y="1966913"/>
          <p14:tracePt t="43247" x="5043488" y="1952625"/>
          <p14:tracePt t="43257" x="5016500" y="1952625"/>
          <p14:tracePt t="43266" x="4967288" y="1938338"/>
          <p14:tracePt t="43273" x="4960938" y="1938338"/>
          <p14:tracePt t="43284" x="4926013" y="1931988"/>
          <p14:tracePt t="43287" x="4903788" y="1924050"/>
          <p14:tracePt t="43297" x="4876800" y="1924050"/>
          <p14:tracePt t="43306" x="4819650" y="1924050"/>
          <p14:tracePt t="43312" x="4799013" y="1924050"/>
          <p14:tracePt t="43323" x="4772025" y="1924050"/>
          <p14:tracePt t="43326" x="4749800" y="1931988"/>
          <p14:tracePt t="43336" x="4729163" y="1938338"/>
          <p14:tracePt t="43347" x="4687888" y="1958975"/>
          <p14:tracePt t="43353" x="4679950" y="1966913"/>
          <p14:tracePt t="43363" x="4665663" y="1973263"/>
          <p14:tracePt t="43369" x="4652963" y="1987550"/>
          <p14:tracePt t="43379" x="4630738" y="2016125"/>
          <p14:tracePt t="43390" x="4595813" y="2051050"/>
          <p14:tracePt t="43392" x="4589463" y="2057400"/>
          <p14:tracePt t="43402" x="4568825" y="2085975"/>
          <p14:tracePt t="43409" x="4548188" y="2112963"/>
          <p14:tracePt t="43418" x="4519613" y="2141538"/>
          <p14:tracePt t="43428" x="4484688" y="2190750"/>
          <p14:tracePt t="43432" x="4478338" y="2197100"/>
          <p14:tracePt t="43442" x="4456113" y="2232025"/>
          <p14:tracePt t="43448" x="4435475" y="2260600"/>
          <p14:tracePt t="43458" x="4414838" y="2295525"/>
          <p14:tracePt t="43469" x="4394200" y="2344738"/>
          <p14:tracePt t="43474" x="4394200" y="2359025"/>
          <p14:tracePt t="43485" x="4379913" y="2393950"/>
          <p14:tracePt t="43488" x="4365625" y="2414588"/>
          <p14:tracePt t="43498" x="4359275" y="2441575"/>
          <p14:tracePt t="43508" x="4351338" y="2490788"/>
          <p14:tracePt t="43514" x="4351338" y="2498725"/>
          <p14:tracePt t="43524" x="4351338" y="2513013"/>
          <p14:tracePt t="43528" x="4351338" y="2533650"/>
          <p14:tracePt t="43538" x="4351338" y="2540000"/>
          <p14:tracePt t="43548" x="4351338" y="2568575"/>
          <p14:tracePt t="43554" x="4351338" y="2574925"/>
          <p14:tracePt t="43564" x="4351338" y="2589213"/>
          <p14:tracePt t="43568" x="4351338" y="2624138"/>
          <p14:tracePt t="43578" x="4359275" y="2644775"/>
          <p14:tracePt t="43590" x="4359275" y="2659063"/>
          <p14:tracePt t="43594" x="4365625" y="2667000"/>
          <p14:tracePt t="43604" x="4365625" y="2673350"/>
          <p14:tracePt t="43610" x="4365625" y="2687638"/>
          <p14:tracePt t="43620" x="4371975" y="2701925"/>
          <p14:tracePt t="43631" x="4386263" y="2722563"/>
          <p14:tracePt t="43634" x="4386263" y="2728913"/>
          <p14:tracePt t="43645" x="4394200" y="2749550"/>
          <p14:tracePt t="43650" x="4406900" y="2771775"/>
          <p14:tracePt t="43661" x="4421188" y="2784475"/>
          <p14:tracePt t="43670" x="4441825" y="2813050"/>
          <p14:tracePt t="43674" x="4441825" y="2819400"/>
          <p14:tracePt t="43685" x="4464050" y="2833688"/>
          <p14:tracePt t="43690" x="4470400" y="2855913"/>
          <p14:tracePt t="43700" x="4478338" y="2862263"/>
          <p14:tracePt t="43711" x="4498975" y="2876550"/>
          <p14:tracePt t="43717" x="4505325" y="2882900"/>
          <p14:tracePt t="43727" x="4519613" y="2890838"/>
          <p14:tracePt t="43733" x="4525963" y="2911475"/>
          <p14:tracePt t="43742" x="4533900" y="2917825"/>
          <p14:tracePt t="43751" x="4560888" y="2938463"/>
          <p14:tracePt t="43769" x="4575175" y="2952750"/>
          <p14:tracePt t="43771" x="4589463" y="2967038"/>
          <p14:tracePt t="43781" x="4603750" y="2973388"/>
          <p14:tracePt t="43790" x="4630738" y="2995613"/>
          <p14:tracePt t="43796" x="4645025" y="2995613"/>
          <p14:tracePt t="43806" x="4659313" y="3001963"/>
          <p14:tracePt t="43810" x="4673600" y="3009900"/>
          <p14:tracePt t="43822" x="4687888" y="3016250"/>
          <p14:tracePt t="43833" x="4714875" y="3022600"/>
          <p14:tracePt t="43847" x="4729163" y="3030538"/>
          <p14:tracePt t="43853" x="4749800" y="3030538"/>
          <p14:tracePt t="43863" x="4764088" y="3036888"/>
          <p14:tracePt t="43873" x="4806950" y="3036888"/>
          <p14:tracePt t="43877" x="4813300" y="3036888"/>
          <p14:tracePt t="43887" x="4841875" y="3036888"/>
          <p14:tracePt t="43893" x="4868863" y="3036888"/>
          <p14:tracePt t="43902" x="4897438" y="3036888"/>
          <p14:tracePt t="43913" x="4960938" y="3036888"/>
          <p14:tracePt t="43917" x="4973638" y="3036888"/>
          <p14:tracePt t="43926" x="5002213" y="3036888"/>
          <p14:tracePt t="43932" x="5043488" y="3036888"/>
          <p14:tracePt t="43942" x="5092700" y="3036888"/>
          <p14:tracePt t="43952" x="5156200" y="3036888"/>
          <p14:tracePt t="43966" x="5170488" y="3036888"/>
          <p14:tracePt t="43968" x="5197475" y="3036888"/>
          <p14:tracePt t="43972" x="5219700" y="3036888"/>
          <p14:tracePt t="43982" x="5254625" y="3030538"/>
          <p14:tracePt t="43993" x="5295900" y="3022600"/>
          <p14:tracePt t="44000" x="5310188" y="3016250"/>
          <p14:tracePt t="44009" x="5324475" y="3016250"/>
          <p14:tracePt t="44013" x="5345113" y="3009900"/>
          <p14:tracePt t="44023" x="5359400" y="3001963"/>
          <p14:tracePt t="44032" x="5386388" y="2987675"/>
          <p14:tracePt t="44038" x="5400675" y="2987675"/>
          <p14:tracePt t="44049" x="5414963" y="2981325"/>
          <p14:tracePt t="44054" x="5435600" y="2973388"/>
          <p14:tracePt t="44065" x="5449888" y="2967038"/>
          <p14:tracePt t="44074" x="5484813" y="2952750"/>
          <p14:tracePt t="44078" x="5484813" y="2946400"/>
          <p14:tracePt t="44088" x="5492750" y="2946400"/>
          <p14:tracePt t="44094" x="5505450" y="2932113"/>
          <p14:tracePt t="44104" x="5519738" y="2932113"/>
          <p14:tracePt t="44115" x="5534025" y="2917825"/>
          <p14:tracePt t="44119" x="5548313" y="2911475"/>
          <p14:tracePt t="44129" x="5562600" y="2903538"/>
          <p14:tracePt t="44135" x="5568950" y="2890838"/>
          <p14:tracePt t="44145" x="5583238" y="2890838"/>
          <p14:tracePt t="44154" x="5603875" y="2876550"/>
          <p14:tracePt t="44171" x="5618163" y="2862263"/>
          <p14:tracePt t="44175" x="5624513" y="2855913"/>
          <p14:tracePt t="44184" x="5638800" y="2841625"/>
          <p14:tracePt t="44195" x="5645150" y="2827338"/>
          <p14:tracePt t="44201" x="5653088" y="2827338"/>
          <p14:tracePt t="44210" x="5659438" y="2813050"/>
          <p14:tracePt t="44215" x="5667375" y="2798763"/>
          <p14:tracePt t="44224" x="5673725" y="2784475"/>
          <p14:tracePt t="44235" x="5688013" y="2771775"/>
          <p14:tracePt t="44241" x="5688013" y="2757488"/>
          <p14:tracePt t="44251" x="5694363" y="2749550"/>
          <p14:tracePt t="44255" x="5702300" y="2736850"/>
          <p14:tracePt t="44266" x="5702300" y="2722563"/>
          <p14:tracePt t="44275" x="5708650" y="2679700"/>
          <p14:tracePt t="44282" x="5716588" y="2673350"/>
          <p14:tracePt t="44291" x="5716588" y="2652713"/>
          <p14:tracePt t="44297" x="5716588" y="2638425"/>
          <p14:tracePt t="44306" x="5716588" y="2617788"/>
          <p14:tracePt t="44316" x="5716588" y="2589213"/>
          <p14:tracePt t="44320" x="5716588" y="2582863"/>
          <p14:tracePt t="44331" x="5722938" y="2560638"/>
          <p14:tracePt t="44336" x="5722938" y="2547938"/>
          <p14:tracePt t="44347" x="5722938" y="2540000"/>
          <p14:tracePt t="44357" x="5722938" y="2525713"/>
          <p14:tracePt t="44361" x="5722938" y="2519363"/>
          <p14:tracePt t="44377" x="5722938" y="2513013"/>
          <p14:tracePt t="44398" x="5722938" y="2505075"/>
          <p14:tracePt t="44413" x="5722938" y="2498725"/>
          <p14:tracePt t="44436" x="5722938" y="2490788"/>
          <p14:tracePt t="44467" x="5729288" y="2490788"/>
          <p14:tracePt t="44477" x="5743575" y="2490788"/>
          <p14:tracePt t="44483" x="5743575" y="2484438"/>
          <p14:tracePt t="44494" x="5757863" y="2484438"/>
          <p14:tracePt t="44497" x="5772150" y="2484438"/>
          <p14:tracePt t="44506" x="5792788" y="2484438"/>
          <p14:tracePt t="44519" x="5821363" y="2470150"/>
          <p14:tracePt t="44524" x="5834063" y="2470150"/>
          <p14:tracePt t="44534" x="5848350" y="2470150"/>
          <p14:tracePt t="44540" x="5876925" y="2470150"/>
          <p14:tracePt t="44552" x="5897563" y="2463800"/>
          <p14:tracePt t="44559" x="5940425" y="2455863"/>
          <p14:tracePt t="44563" x="5946775" y="2455863"/>
          <p14:tracePt t="44574" x="5967413" y="2455863"/>
          <p14:tracePt t="44578" x="5988050" y="2455863"/>
          <p14:tracePt t="44588" x="6016625" y="2455863"/>
          <p14:tracePt t="44598" x="6051550" y="2455863"/>
          <p14:tracePt t="44602" x="6072188" y="2455863"/>
          <p14:tracePt t="44612" x="6094413" y="2455863"/>
          <p14:tracePt t="44618" x="6107113" y="2455863"/>
          <p14:tracePt t="44628" x="6121400" y="2455863"/>
          <p14:tracePt t="44638" x="6149975" y="2455863"/>
          <p14:tracePt t="44644" x="6156325" y="2455863"/>
          <p14:tracePt t="44654" x="6170613" y="2455863"/>
          <p14:tracePt t="44658" x="6205538" y="2455863"/>
          <p14:tracePt t="44668" x="6234113" y="2463800"/>
          <p14:tracePt t="44678" x="6246813" y="2463800"/>
          <p14:tracePt t="44694" x="6254750" y="2463800"/>
          <p14:tracePt t="44699" x="6261100" y="2463800"/>
          <p14:tracePt t="44708" x="6269038" y="2463800"/>
          <p14:tracePt t="44718" x="6275388" y="2463800"/>
          <p14:tracePt t="44738" x="6289675" y="2463800"/>
          <p14:tracePt t="44750" x="6310313" y="2463800"/>
          <p14:tracePt t="44760" x="6345238" y="2470150"/>
          <p14:tracePt t="44764" x="6353175" y="2470150"/>
          <p14:tracePt t="44774" x="6373813" y="2476500"/>
          <p14:tracePt t="44781" x="6400800" y="2484438"/>
          <p14:tracePt t="44790" x="6423025" y="2484438"/>
          <p14:tracePt t="44800" x="6472238" y="2498725"/>
          <p14:tracePt t="44804" x="6478588" y="2498725"/>
          <p14:tracePt t="44814" x="6499225" y="2505075"/>
          <p14:tracePt t="44821" x="6519863" y="2505075"/>
          <p14:tracePt t="44830" x="6548438" y="2505075"/>
          <p14:tracePt t="44840" x="6589713" y="2513013"/>
          <p14:tracePt t="44856" x="6611938" y="2513013"/>
          <p14:tracePt t="44861" x="6624638" y="2513013"/>
          <p14:tracePt t="44871" x="6638925" y="2519363"/>
          <p14:tracePt t="44880" x="6667500" y="2519363"/>
          <p14:tracePt t="44886" x="6681788" y="2519363"/>
          <p14:tracePt t="44897" x="6702425" y="2519363"/>
          <p14:tracePt t="44900" x="6723063" y="2519363"/>
          <p14:tracePt t="44910" x="6751638" y="2519363"/>
          <p14:tracePt t="44921" x="6778625" y="2513013"/>
          <p14:tracePt t="44927" x="6792913" y="2513013"/>
          <p14:tracePt t="44937" x="6835775" y="2498725"/>
          <p14:tracePt t="44941" x="6848475" y="2484438"/>
          <p14:tracePt t="44950" x="6862763" y="2470150"/>
          <p14:tracePt t="44961" x="6877050" y="2455863"/>
          <p14:tracePt t="44967" x="6884988" y="2449513"/>
          <p14:tracePt t="44977" x="6891338" y="2441575"/>
          <p14:tracePt t="44983" x="6897688" y="2435225"/>
          <p14:tracePt t="44993" x="6905625" y="2420938"/>
          <p14:tracePt t="45002" x="6905625" y="2406650"/>
          <p14:tracePt t="45006" x="6905625" y="2400300"/>
          <p14:tracePt t="45016" x="6911975" y="2393950"/>
          <p14:tracePt t="45022" x="6911975" y="2379663"/>
          <p14:tracePt t="45033" x="6911975" y="2365375"/>
          <p14:tracePt t="45042" x="6911975" y="2336800"/>
          <p14:tracePt t="45046" x="6911975" y="2330450"/>
          <p14:tracePt t="45056" x="6897688" y="2309813"/>
          <p14:tracePt t="45063" x="6884988" y="2287588"/>
          <p14:tracePt t="45073" x="6870700" y="2281238"/>
          <p14:tracePt t="45084" x="6848475" y="2252663"/>
          <p14:tracePt t="45089" x="6842125" y="2252663"/>
          <p14:tracePt t="45104" x="6813550" y="2239963"/>
          <p14:tracePt t="45112" x="6807200" y="2232025"/>
          <p14:tracePt t="45122" x="6765925" y="2225675"/>
          <p14:tracePt t="45128" x="6757988" y="2217738"/>
          <p14:tracePt t="45138" x="6737350" y="2217738"/>
          <p14:tracePt t="45142" x="6708775" y="2211388"/>
          <p14:tracePt t="45152" x="6688138" y="2211388"/>
          <p14:tracePt t="45162" x="6646863" y="2211388"/>
          <p14:tracePt t="45168" x="6632575" y="2211388"/>
          <p14:tracePt t="45179" x="6604000" y="2211388"/>
          <p14:tracePt t="45183" x="6577013" y="2211388"/>
          <p14:tracePt t="45192" x="6548438" y="2211388"/>
          <p14:tracePt t="45204" x="6527800" y="2217738"/>
          <p14:tracePt t="45208" x="6513513" y="2217738"/>
          <p14:tracePt t="45219" x="6507163" y="2225675"/>
          <p14:tracePt t="45225" x="6492875" y="2232025"/>
          <p14:tracePt t="45234" x="6472238" y="2232025"/>
          <p14:tracePt t="45245" x="6450013" y="2252663"/>
          <p14:tracePt t="45258" x="6435725" y="2266950"/>
          <p14:tracePt t="45264" x="6415088" y="2274888"/>
          <p14:tracePt t="45275" x="6400800" y="2287588"/>
          <p14:tracePt t="45287" x="6380163" y="2309813"/>
          <p14:tracePt t="45289" x="6365875" y="2316163"/>
          <p14:tracePt t="45301" x="6353175" y="2330450"/>
          <p14:tracePt t="45305" x="6338888" y="2336800"/>
          <p14:tracePt t="45316" x="6324600" y="2359025"/>
          <p14:tracePt t="45324" x="6310313" y="2379663"/>
          <p14:tracePt t="45330" x="6303963" y="2386013"/>
          <p14:tracePt t="45340" x="6296025" y="2393950"/>
          <p14:tracePt t="45345" x="6289675" y="2400300"/>
          <p14:tracePt t="45354" x="6275388" y="2414588"/>
          <p14:tracePt t="45364" x="6261100" y="2428875"/>
          <p14:tracePt t="45370" x="6254750" y="2435225"/>
          <p14:tracePt t="45380" x="6246813" y="2455863"/>
          <p14:tracePt t="45384" x="6234113" y="2476500"/>
          <p14:tracePt t="45395" x="6226175" y="2498725"/>
          <p14:tracePt t="45405" x="6205538" y="2540000"/>
          <p14:tracePt t="45411" x="6199188" y="2547938"/>
          <p14:tracePt t="45421" x="6191250" y="2560638"/>
          <p14:tracePt t="45425" x="6184900" y="2582863"/>
          <p14:tracePt t="45438" x="6176963" y="2595563"/>
          <p14:tracePt t="45446" x="6170613" y="2609850"/>
          <p14:tracePt t="45451" x="6170613" y="2617788"/>
          <p14:tracePt t="45460" x="6164263" y="2630488"/>
          <p14:tracePt t="45467" x="6164263" y="2652713"/>
          <p14:tracePt t="45476" x="6156325" y="2659063"/>
          <p14:tracePt t="45486" x="6149975" y="2687638"/>
          <p14:tracePt t="45490" x="6149975" y="2693988"/>
          <p14:tracePt t="45500" x="6149975" y="2708275"/>
          <p14:tracePt t="45506" x="6149975" y="2728913"/>
          <p14:tracePt t="45517" x="6149975" y="2736850"/>
          <p14:tracePt t="45526" x="6149975" y="2757488"/>
          <p14:tracePt t="45540" x="6149975" y="2771775"/>
          <p14:tracePt t="45547" x="6149975" y="2778125"/>
          <p14:tracePt t="45556" x="6149975" y="2792413"/>
          <p14:tracePt t="45567" x="6149975" y="2806700"/>
          <p14:tracePt t="45572" x="6149975" y="2813050"/>
          <p14:tracePt t="45583" x="6156325" y="2819400"/>
          <p14:tracePt t="45587" x="6156325" y="2827338"/>
          <p14:tracePt t="45598" x="6164263" y="2841625"/>
          <p14:tracePt t="45606" x="6176963" y="2855913"/>
          <p14:tracePt t="45613" x="6176963" y="2862263"/>
          <p14:tracePt t="45623" x="6184900" y="2876550"/>
          <p14:tracePt t="45627" x="6191250" y="2882900"/>
          <p14:tracePt t="45636" x="6199188" y="2890838"/>
          <p14:tracePt t="45646" x="6211888" y="2911475"/>
          <p14:tracePt t="45652" x="6219825" y="2911475"/>
          <p14:tracePt t="45662" x="6234113" y="2925763"/>
          <p14:tracePt t="45668" x="6240463" y="2932113"/>
          <p14:tracePt t="45678" x="6254750" y="2938463"/>
          <p14:tracePt t="45688" x="6275388" y="2960688"/>
          <p14:tracePt t="45702" x="6289675" y="2973388"/>
          <p14:tracePt t="45709" x="6303963" y="2987675"/>
          <p14:tracePt t="45718" x="6318250" y="2995613"/>
          <p14:tracePt t="45728" x="6345238" y="3022600"/>
          <p14:tracePt t="45742" x="6359525" y="3030538"/>
          <p14:tracePt t="45748" x="6373813" y="3036888"/>
          <p14:tracePt t="45758" x="6394450" y="3044825"/>
          <p14:tracePt t="45768" x="6423025" y="3057525"/>
          <p14:tracePt t="45772" x="6429375" y="3057525"/>
          <p14:tracePt t="45784" x="6443663" y="3065463"/>
          <p14:tracePt t="45788" x="6464300" y="3071813"/>
          <p14:tracePt t="45798" x="6478588" y="3079750"/>
          <p14:tracePt t="45808" x="6513513" y="3092450"/>
          <p14:tracePt t="45814" x="6519863" y="3092450"/>
          <p14:tracePt t="45824" x="6542088" y="3100388"/>
          <p14:tracePt t="45828" x="6562725" y="3100388"/>
          <p14:tracePt t="45838" x="6583363" y="3100388"/>
          <p14:tracePt t="45848" x="6611938" y="3100388"/>
          <p14:tracePt t="45864" x="6632575" y="3100388"/>
          <p14:tracePt t="45868" x="6638925" y="3100388"/>
          <p14:tracePt t="45878" x="6661150" y="3100388"/>
          <p14:tracePt t="45890" x="6681788" y="3100388"/>
          <p14:tracePt t="45894" x="6688138" y="3100388"/>
          <p14:tracePt t="45904" x="6702425" y="3100388"/>
          <p14:tracePt t="45910" x="6716713" y="3100388"/>
          <p14:tracePt t="45920" x="6737350" y="3100388"/>
          <p14:tracePt t="45930" x="6778625" y="3092450"/>
          <p14:tracePt t="45934" x="6786563" y="3092450"/>
          <p14:tracePt t="45944" x="6800850" y="3092450"/>
          <p14:tracePt t="45951" x="6813550" y="3086100"/>
          <p14:tracePt t="45962" x="6827838" y="3079750"/>
          <p14:tracePt t="45972" x="6842125" y="3071813"/>
          <p14:tracePt t="45975" x="6856413" y="3065463"/>
          <p14:tracePt t="45984" x="6870700" y="3057525"/>
          <p14:tracePt t="45990" x="6891338" y="3057525"/>
          <p14:tracePt t="46000" x="6926263" y="3036888"/>
          <p14:tracePt t="46010" x="6961188" y="3016250"/>
          <p14:tracePt t="46017" x="6975475" y="3009900"/>
          <p14:tracePt t="46026" x="6996113" y="3001963"/>
          <p14:tracePt t="46031" x="7010400" y="2987675"/>
          <p14:tracePt t="46041" x="7031038" y="2973388"/>
          <p14:tracePt t="46052" x="7045325" y="2952750"/>
          <p14:tracePt t="46066" x="7059613" y="2938463"/>
          <p14:tracePt t="46070" x="7065963" y="2925763"/>
          <p14:tracePt t="46080" x="7080250" y="2911475"/>
          <p14:tracePt t="46090" x="7100888" y="2882900"/>
          <p14:tracePt t="46096" x="7108825" y="2868613"/>
          <p14:tracePt t="46106" x="7115175" y="2855913"/>
          <p14:tracePt t="46110" x="7135813" y="2833688"/>
          <p14:tracePt t="46121" x="7143750" y="2819400"/>
          <p14:tracePt t="46133" x="7164388" y="2778125"/>
          <p14:tracePt t="46137" x="7170738" y="2771775"/>
          <p14:tracePt t="46147" x="7170738" y="2743200"/>
          <p14:tracePt t="46153" x="7178675" y="2722563"/>
          <p14:tracePt t="46163" x="7178675" y="2679700"/>
          <p14:tracePt t="46174" x="7178675" y="2624138"/>
          <p14:tracePt t="46177" x="7178675" y="2609850"/>
          <p14:tracePt t="46187" x="7178675" y="2582863"/>
          <p14:tracePt t="46192" x="7178675" y="2554288"/>
          <p14:tracePt t="46203" x="7178675" y="2525713"/>
          <p14:tracePt t="46212" x="7178675" y="2470150"/>
          <p14:tracePt t="46217" x="7178675" y="2455863"/>
          <p14:tracePt t="46226" x="7170738" y="2428875"/>
          <p14:tracePt t="46234" x="7150100" y="2400300"/>
          <p14:tracePt t="46243" x="7135813" y="2359025"/>
          <p14:tracePt t="46254" x="7086600" y="2295525"/>
          <p14:tracePt t="46258" x="7080250" y="2281238"/>
          <p14:tracePt t="46268" x="7051675" y="2246313"/>
          <p14:tracePt t="46272" x="7002463" y="2182813"/>
          <p14:tracePt t="46283" x="6975475" y="2162175"/>
          <p14:tracePt t="46292" x="6954838" y="2141538"/>
          <p14:tracePt t="46299" x="6946900" y="2133600"/>
          <p14:tracePt t="46308" x="6940550" y="2127250"/>
          <p14:tracePt t="46312" x="6919913" y="2112963"/>
          <p14:tracePt t="46323" x="6911975" y="2112963"/>
          <p14:tracePt t="46333" x="6877050" y="2092325"/>
          <p14:tracePt t="46338" x="6862763" y="2085975"/>
          <p14:tracePt t="46349" x="6835775" y="2071688"/>
          <p14:tracePt t="46354" x="6807200" y="2057400"/>
          <p14:tracePt t="46365" x="6772275" y="2043113"/>
          <p14:tracePt t="46375" x="6723063" y="2028825"/>
          <p14:tracePt t="46380" x="6716713" y="2028825"/>
          <p14:tracePt t="46388" x="6696075" y="2028825"/>
          <p14:tracePt t="46394" x="6673850" y="2022475"/>
          <p14:tracePt t="46405" x="6646863" y="2022475"/>
          <p14:tracePt t="46415" x="6597650" y="2022475"/>
          <p14:tracePt t="46418" x="6583363" y="2022475"/>
          <p14:tracePt t="46428" x="6554788" y="2022475"/>
          <p14:tracePt t="46434" x="6527800" y="2022475"/>
          <p14:tracePt t="46445" x="6492875" y="2022475"/>
          <p14:tracePt t="46454" x="6450013" y="2022475"/>
          <p14:tracePt t="46458" x="6435725" y="2028825"/>
          <p14:tracePt t="46470" x="6415088" y="2043113"/>
          <p14:tracePt t="46475" x="6400800" y="2051050"/>
          <p14:tracePt t="46485" x="6388100" y="2063750"/>
          <p14:tracePt t="46495" x="6359525" y="2085975"/>
          <p14:tracePt t="46502" x="6353175" y="2092325"/>
          <p14:tracePt t="46512" x="6338888" y="2098675"/>
          <p14:tracePt t="46515" x="6318250" y="2120900"/>
          <p14:tracePt t="46526" x="6303963" y="2133600"/>
          <p14:tracePt t="46536" x="6246813" y="2182813"/>
          <p14:tracePt t="46545" x="6240463" y="2205038"/>
          <p14:tracePt t="46552" x="6234113" y="2211388"/>
          <p14:tracePt t="46555" x="6219825" y="2232025"/>
          <p14:tracePt t="46566" x="6205538" y="2260600"/>
          <p14:tracePt t="46575" x="6184900" y="2301875"/>
          <p14:tracePt t="46591" x="6176963" y="2316163"/>
          <p14:tracePt t="46597" x="6170613" y="2336800"/>
          <p14:tracePt t="46606" x="6170613" y="2359025"/>
          <p14:tracePt t="46617" x="6164263" y="2386013"/>
          <p14:tracePt t="46621" x="6156325" y="2400300"/>
          <p14:tracePt t="46630" x="6156325" y="2420938"/>
          <p14:tracePt t="46636" x="6156325" y="2441575"/>
          <p14:tracePt t="46646" x="6156325" y="2470150"/>
          <p14:tracePt t="46656" x="6156325" y="2513013"/>
          <p14:tracePt t="46660" x="6156325" y="2525713"/>
          <p14:tracePt t="46670" x="6156325" y="2547938"/>
          <p14:tracePt t="46677" x="6156325" y="2574925"/>
          <p14:tracePt t="46687" x="6156325" y="2603500"/>
          <p14:tracePt t="46697" x="6156325" y="2667000"/>
          <p14:tracePt t="46703" x="6156325" y="2679700"/>
          <p14:tracePt t="46712" x="6156325" y="2708275"/>
          <p14:tracePt t="46717" x="6164263" y="2743200"/>
          <p14:tracePt t="46726" x="6176963" y="2763838"/>
          <p14:tracePt t="46736" x="6205538" y="2806700"/>
          <p14:tracePt t="46742" x="6205538" y="2813050"/>
          <p14:tracePt t="46752" x="6219825" y="2833688"/>
          <p14:tracePt t="46756" x="6234113" y="2847975"/>
          <p14:tracePt t="46767" x="6240463" y="2862263"/>
          <p14:tracePt t="46777" x="6261100" y="2882900"/>
          <p14:tracePt t="46783" x="6261100" y="2890838"/>
          <p14:tracePt t="46793" x="6275388" y="2897188"/>
          <p14:tracePt t="46797" x="6275388" y="2911475"/>
          <p14:tracePt t="46806" x="6283325" y="2911475"/>
          <p14:tracePt t="46818" x="6289675" y="2917825"/>
          <p14:tracePt t="46832" x="6296025" y="2917825"/>
          <p14:tracePt t="46848" x="6303963" y="2932113"/>
          <p14:tracePt t="46858" x="6318250" y="2938463"/>
          <p14:tracePt t="46862" x="6324600" y="2946400"/>
          <p14:tracePt t="46872" x="6338888" y="2952750"/>
          <p14:tracePt t="46879" x="6345238" y="2960688"/>
          <p14:tracePt t="46889" x="6353175" y="2967038"/>
          <p14:tracePt t="46899" x="6359525" y="2973388"/>
          <p14:tracePt t="54435" x="6365875" y="2973388"/>
          <p14:tracePt t="54439" x="6380163" y="2967038"/>
          <p14:tracePt t="54447" x="6388100" y="2967038"/>
          <p14:tracePt t="54455" x="6394450" y="2960688"/>
          <p14:tracePt t="54460" x="6400800" y="2952750"/>
          <p14:tracePt t="54470" x="6408738" y="2952750"/>
          <p14:tracePt t="54480" x="6423025" y="2938463"/>
          <p14:tracePt t="54485" x="6429375" y="2938463"/>
          <p14:tracePt t="54495" x="6435725" y="2932113"/>
          <p14:tracePt t="54499" x="6443663" y="2932113"/>
          <p14:tracePt t="54509" x="6450013" y="2925763"/>
          <p14:tracePt t="54518" x="6457950" y="2925763"/>
          <p14:tracePt t="54524" x="6464300" y="2925763"/>
          <p14:tracePt t="54534" x="6464300" y="2917825"/>
          <p14:tracePt t="54541" x="6472238" y="2917825"/>
          <p14:tracePt t="54550" x="6478588" y="2917825"/>
          <p14:tracePt t="54560" x="6478588" y="2911475"/>
          <p14:tracePt t="54565" x="6484938" y="2911475"/>
          <p14:tracePt t="54596" x="6492875" y="2911475"/>
          <p14:tracePt t="54641" x="6499225" y="2911475"/>
          <p14:tracePt t="54645" x="6507163" y="2911475"/>
          <p14:tracePt t="54661" x="6513513" y="2911475"/>
          <p14:tracePt t="54681" x="6519863" y="2911475"/>
          <p14:tracePt t="54701" x="6527800" y="2911475"/>
          <p14:tracePt t="54718" x="6534150" y="2911475"/>
          <p14:tracePt t="54767" x="6542088" y="2911475"/>
          <p14:tracePt t="54827" x="6548438" y="2911475"/>
          <p14:tracePt t="55559" x="6562725" y="2911475"/>
          <p14:tracePt t="55562" x="6577013" y="2903538"/>
          <p14:tracePt t="55574" x="6583363" y="2897188"/>
          <p14:tracePt t="55585" x="6597650" y="2890838"/>
          <p14:tracePt t="55589" x="6604000" y="2890838"/>
          <p14:tracePt t="55598" x="6611938" y="2890838"/>
          <p14:tracePt t="55604" x="6618288" y="2890838"/>
          <p14:tracePt t="55615" x="6632575" y="2890838"/>
          <p14:tracePt t="55625" x="6653213" y="2890838"/>
          <p14:tracePt t="55638" x="6667500" y="2890838"/>
          <p14:tracePt t="55645" x="6673850" y="2890838"/>
          <p14:tracePt t="55654" x="6688138" y="2882900"/>
          <p14:tracePt t="55664" x="6702425" y="2882900"/>
          <p14:tracePt t="55669" x="6708775" y="2882900"/>
          <p14:tracePt t="55679" x="6723063" y="2876550"/>
          <p14:tracePt t="55684" x="6731000" y="2876550"/>
          <p14:tracePt t="55695" x="6737350" y="2876550"/>
          <p14:tracePt t="55704" x="6751638" y="2876550"/>
          <p14:tracePt t="55710" x="6757988" y="2876550"/>
          <p14:tracePt t="55720" x="6765925" y="2876550"/>
          <p14:tracePt t="55725" x="6778625" y="2876550"/>
          <p14:tracePt t="55734" x="6800850" y="2876550"/>
          <p14:tracePt t="55744" x="6827838" y="2876550"/>
          <p14:tracePt t="55750" x="6835775" y="2876550"/>
          <p14:tracePt t="55760" x="6848475" y="2876550"/>
          <p14:tracePt t="55764" x="6870700" y="2876550"/>
          <p14:tracePt t="55775" x="6877050" y="2868613"/>
          <p14:tracePt t="55785" x="6897688" y="2868613"/>
          <p14:tracePt t="55793" x="6905625" y="2862263"/>
          <p14:tracePt t="55801" x="6919913" y="2862263"/>
          <p14:tracePt t="55807" x="6926263" y="2862263"/>
          <p14:tracePt t="55817" x="6932613" y="2862263"/>
          <p14:tracePt t="55828" x="6946900" y="2862263"/>
          <p14:tracePt t="55831" x="6954838" y="2862263"/>
          <p14:tracePt t="55842" x="6961188" y="2862263"/>
          <p14:tracePt t="55847" x="6967538" y="2862263"/>
          <p14:tracePt t="55856" x="6975475" y="2862263"/>
          <p14:tracePt t="55866" x="6989763" y="2862263"/>
          <p14:tracePt t="55870" x="6996113" y="2862263"/>
          <p14:tracePt t="55880" x="7010400" y="2862263"/>
          <p14:tracePt t="55887" x="7016750" y="2862263"/>
          <p14:tracePt t="55896" x="7031038" y="2862263"/>
          <p14:tracePt t="55907" x="7045325" y="2862263"/>
          <p14:tracePt t="55911" x="7051675" y="2862263"/>
          <p14:tracePt t="55923" x="7059613" y="2862263"/>
          <p14:tracePt t="55926" x="7065963" y="2862263"/>
          <p14:tracePt t="55936" x="7080250" y="2862263"/>
          <p14:tracePt t="55946" x="7100888" y="2862263"/>
          <p14:tracePt t="55953" x="7108825" y="2862263"/>
          <p14:tracePt t="55963" x="7115175" y="2862263"/>
          <p14:tracePt t="55966" x="7129463" y="2862263"/>
          <p14:tracePt t="55976" x="7143750" y="2862263"/>
          <p14:tracePt t="55987" x="7164388" y="2862263"/>
          <p14:tracePt t="56002" x="7170738" y="2862263"/>
          <p14:tracePt t="56006" x="7185025" y="2862263"/>
          <p14:tracePt t="56017" x="7191375" y="2862263"/>
          <p14:tracePt t="56027" x="7205663" y="2862263"/>
          <p14:tracePt t="56033" x="7213600" y="2862263"/>
          <p14:tracePt t="56049" x="7219950" y="2862263"/>
          <p14:tracePt t="56059" x="7226300" y="2862263"/>
          <p14:tracePt t="56069" x="7234238" y="2862263"/>
          <p14:tracePt t="56073" x="7240588" y="2862263"/>
          <p14:tracePt t="56089" x="7254875" y="2862263"/>
          <p14:tracePt t="56099" x="7262813" y="2862263"/>
          <p14:tracePt t="56112" x="7289800" y="2862263"/>
          <p14:tracePt t="56122" x="7304088" y="2862263"/>
          <p14:tracePt t="56129" x="7310438" y="2862263"/>
          <p14:tracePt t="56138" x="7324725" y="2862263"/>
          <p14:tracePt t="56148" x="7332663" y="2862263"/>
          <p14:tracePt t="56166" x="7339013" y="2862263"/>
          <p14:tracePt t="56170" x="7345363" y="2862263"/>
          <p14:tracePt t="56189" x="7353300" y="2862263"/>
          <p14:tracePt t="56195" x="7359650" y="2862263"/>
          <p14:tracePt t="56206" x="7367588" y="2862263"/>
          <p14:tracePt t="56211" x="7373938" y="2862263"/>
          <p14:tracePt t="56219" x="7388225" y="2868613"/>
          <p14:tracePt t="56228" x="7402513" y="2868613"/>
          <p14:tracePt t="56234" x="7408863" y="2868613"/>
          <p14:tracePt t="56248" x="7415213" y="2868613"/>
          <p14:tracePt t="56270" x="7423150" y="2868613"/>
          <p14:tracePt t="56290" x="7429500" y="2868613"/>
          <p14:tracePt t="56300" x="7437438" y="2868613"/>
          <p14:tracePt t="56310" x="7450138" y="2868613"/>
          <p14:tracePt t="56314" x="7458075" y="2868613"/>
          <p14:tracePt t="56324" x="7464425" y="2876550"/>
          <p14:tracePt t="56331" x="7478713" y="2876550"/>
          <p14:tracePt t="56340" x="7493000" y="2876550"/>
          <p14:tracePt t="56350" x="7513638" y="2876550"/>
          <p14:tracePt t="56370" x="7521575" y="2876550"/>
          <p14:tracePt t="56397" x="7527925" y="2876550"/>
          <p14:tracePt t="56421" x="7542213" y="2882900"/>
          <p14:tracePt t="56431" x="7556500" y="2882900"/>
          <p14:tracePt t="56447" x="7569200" y="2882900"/>
          <p14:tracePt t="56451" x="7583488" y="2882900"/>
          <p14:tracePt t="56461" x="7591425" y="2882900"/>
          <p14:tracePt t="56470" x="7604125" y="2882900"/>
          <p14:tracePt t="56480" x="7612063" y="2882900"/>
          <p14:tracePt t="56506" x="7618413" y="2882900"/>
          <p14:tracePt t="56526" x="7626350" y="2882900"/>
          <p14:tracePt t="56532" x="7639050" y="2882900"/>
          <p14:tracePt t="56543" x="7646988" y="2882900"/>
          <p14:tracePt t="56553" x="7667625" y="2876550"/>
          <p14:tracePt t="56558" x="7675563" y="2876550"/>
          <p14:tracePt t="56567" x="7696200" y="2876550"/>
          <p14:tracePt t="56574" x="7710488" y="2868613"/>
          <p14:tracePt t="56583" x="7731125" y="2868613"/>
          <p14:tracePt t="56592" x="7751763" y="2868613"/>
          <p14:tracePt t="56596" x="7758113" y="2868613"/>
          <p14:tracePt t="56608" x="7772400" y="2868613"/>
          <p14:tracePt t="56612" x="7780338" y="2868613"/>
          <p14:tracePt t="56622" x="7800975" y="2868613"/>
          <p14:tracePt t="56632" x="7807325" y="2868613"/>
          <p14:tracePt t="56648" x="7821613" y="2868613"/>
          <p14:tracePt t="56653" x="7827963" y="2868613"/>
          <p14:tracePt t="56662" x="7835900" y="2868613"/>
          <p14:tracePt t="56672" x="7850188" y="2868613"/>
          <p14:tracePt t="56678" x="7856538" y="2868613"/>
          <p14:tracePt t="56688" x="7864475" y="2868613"/>
          <p14:tracePt t="56693" x="7877175" y="2868613"/>
          <p14:tracePt t="56702" x="7905750" y="2862263"/>
          <p14:tracePt t="56712" x="7940675" y="2855913"/>
          <p14:tracePt t="56718" x="7947025" y="2855913"/>
          <p14:tracePt t="56728" x="7954963" y="2847975"/>
          <p14:tracePt t="56735" x="7961313" y="2847975"/>
          <p14:tracePt t="56744" x="7969250" y="2847975"/>
          <p14:tracePt t="56754" x="7975600" y="2847975"/>
          <p14:tracePt t="56764" x="7981950" y="2847975"/>
          <p14:tracePt t="56769" x="7981950" y="2841625"/>
          <p14:tracePt t="56785" x="7989888" y="2841625"/>
          <p14:tracePt t="56794" x="7996238" y="2841625"/>
          <p14:tracePt t="56799" x="8004175" y="2841625"/>
          <p14:tracePt t="56810" x="8010525" y="2841625"/>
          <p14:tracePt t="56815" x="8016875" y="2841625"/>
          <p14:tracePt t="56825" x="8031163" y="2841625"/>
          <p14:tracePt t="56835" x="8053388" y="2833688"/>
          <p14:tracePt t="56850" x="8059738" y="2827338"/>
          <p14:tracePt t="56854" x="8066088" y="2827338"/>
          <p14:tracePt t="56864" x="8074025" y="2827338"/>
          <p14:tracePt t="56875" x="8088313" y="2819400"/>
          <p14:tracePt t="56891" x="8094663" y="2819400"/>
          <p14:tracePt t="56895" x="8101013" y="2819400"/>
          <p14:tracePt t="56915" x="8115300" y="2813050"/>
          <p14:tracePt t="56920" x="8129588" y="2813050"/>
          <p14:tracePt t="56930" x="8129588" y="2806700"/>
          <p14:tracePt t="56934" x="8143875" y="2798763"/>
          <p14:tracePt t="56944" x="8158163" y="2798763"/>
          <p14:tracePt t="56957" x="8170863" y="2784475"/>
          <p14:tracePt t="56960" x="8178800" y="2784475"/>
          <p14:tracePt t="56971" x="8193088" y="2784475"/>
          <p14:tracePt t="56976" x="8199438" y="2771775"/>
          <p14:tracePt t="56987" x="8205788" y="2763838"/>
          <p14:tracePt t="56996" x="8234363" y="2749550"/>
          <p14:tracePt t="57001" x="8234363" y="2743200"/>
          <p14:tracePt t="57011" x="8240713" y="2736850"/>
          <p14:tracePt t="57028" x="8255000" y="2728913"/>
          <p14:tracePt t="57038" x="8262938" y="2714625"/>
          <p14:tracePt t="57050" x="8269288" y="2708275"/>
          <p14:tracePt t="57056" x="8269288" y="2701925"/>
          <p14:tracePt t="57067" x="8277225" y="2693988"/>
          <p14:tracePt t="57076" x="8283575" y="2673350"/>
          <p14:tracePt t="57093" x="8297863" y="2667000"/>
          <p14:tracePt t="57096" x="8297863" y="2652713"/>
          <p14:tracePt t="57107" x="8297863" y="2638425"/>
          <p14:tracePt t="57117" x="8312150" y="2617788"/>
          <p14:tracePt t="57123" x="8312150" y="2609850"/>
          <p14:tracePt t="57133" x="8312150" y="2603500"/>
          <p14:tracePt t="57136" x="8318500" y="2595563"/>
          <p14:tracePt t="57147" x="8318500" y="2589213"/>
          <p14:tracePt t="57157" x="8318500" y="2568575"/>
          <p14:tracePt t="57174" x="8318500" y="2560638"/>
          <p14:tracePt t="57178" x="8318500" y="2547938"/>
          <p14:tracePt t="57187" x="8318500" y="2540000"/>
          <p14:tracePt t="57199" x="8318500" y="2519363"/>
          <p14:tracePt t="57202" x="8318500" y="2513013"/>
          <p14:tracePt t="57212" x="8318500" y="2505075"/>
          <p14:tracePt t="57218" x="8318500" y="2490788"/>
          <p14:tracePt t="57229" x="8318500" y="2484438"/>
          <p14:tracePt t="57239" x="8318500" y="2470150"/>
          <p14:tracePt t="57243" x="8312150" y="2463800"/>
          <p14:tracePt t="57252" x="8304213" y="2455863"/>
          <p14:tracePt t="57259" x="8297863" y="2441575"/>
          <p14:tracePt t="57268" x="8283575" y="2406650"/>
          <p14:tracePt t="57278" x="8255000" y="2371725"/>
          <p14:tracePt t="57283" x="8248650" y="2365375"/>
          <p14:tracePt t="57295" x="8228013" y="2344738"/>
          <p14:tracePt t="57299" x="8199438" y="2316163"/>
          <p14:tracePt t="57311" x="8185150" y="2301875"/>
          <p14:tracePt t="57319" x="8143875" y="2266950"/>
          <p14:tracePt t="57324" x="8135938" y="2260600"/>
          <p14:tracePt t="57334" x="8108950" y="2246313"/>
          <p14:tracePt t="57338" x="8094663" y="2239963"/>
          <p14:tracePt t="57348" x="8074025" y="2225675"/>
          <p14:tracePt t="57359" x="8031163" y="2205038"/>
          <p14:tracePt t="57364" x="8024813" y="2205038"/>
          <p14:tracePt t="57375" x="8004175" y="2190750"/>
          <p14:tracePt t="57379" x="7969250" y="2182813"/>
          <p14:tracePt t="57390" x="7940675" y="2170113"/>
          <p14:tracePt t="57398" x="7891463" y="2162175"/>
          <p14:tracePt t="57404" x="7877175" y="2162175"/>
          <p14:tracePt t="57414" x="7842250" y="2162175"/>
          <p14:tracePt t="57420" x="7815263" y="2162175"/>
          <p14:tracePt t="57430" x="7793038" y="2155825"/>
          <p14:tracePt t="57440" x="7745413" y="2155825"/>
          <p14:tracePt t="57444" x="7737475" y="2155825"/>
          <p14:tracePt t="57454" x="7723188" y="2155825"/>
          <p14:tracePt t="57460" x="7702550" y="2155825"/>
          <p14:tracePt t="57470" x="7696200" y="2162175"/>
          <p14:tracePt t="57480" x="7675563" y="2170113"/>
          <p14:tracePt t="57485" x="7661275" y="2176463"/>
          <p14:tracePt t="57495" x="7653338" y="2176463"/>
          <p14:tracePt t="57500" x="7639050" y="2182813"/>
          <p14:tracePt t="57510" x="7626350" y="2197100"/>
          <p14:tracePt t="57520" x="7604125" y="2211388"/>
          <p14:tracePt t="57524" x="7597775" y="2211388"/>
          <p14:tracePt t="57536" x="7583488" y="2225675"/>
          <p14:tracePt t="57540" x="7569200" y="2239963"/>
          <p14:tracePt t="57550" x="7556500" y="2260600"/>
          <p14:tracePt t="57560" x="7527925" y="2295525"/>
          <p14:tracePt t="57566" x="7521575" y="2309813"/>
          <p14:tracePt t="57576" x="7507288" y="2330450"/>
          <p14:tracePt t="57580" x="7493000" y="2351088"/>
          <p14:tracePt t="57590" x="7478713" y="2386013"/>
          <p14:tracePt t="57600" x="7458075" y="2428875"/>
          <p14:tracePt t="57606" x="7458075" y="2435225"/>
          <p14:tracePt t="57617" x="7450138" y="2455863"/>
          <p14:tracePt t="57621" x="7437438" y="2490788"/>
          <p14:tracePt t="57631" x="7429500" y="2513013"/>
          <p14:tracePt t="57641" x="7423150" y="2540000"/>
          <p14:tracePt t="57647" x="7423150" y="2547938"/>
          <p14:tracePt t="57656" x="7415213" y="2574925"/>
          <p14:tracePt t="57662" x="7415213" y="2595563"/>
          <p14:tracePt t="57672" x="7415213" y="2617788"/>
          <p14:tracePt t="57682" x="7415213" y="2659063"/>
          <p14:tracePt t="57686" x="7415213" y="2667000"/>
          <p14:tracePt t="57696" x="7415213" y="2693988"/>
          <p14:tracePt t="57702" x="7415213" y="2714625"/>
          <p14:tracePt t="57712" x="7415213" y="2743200"/>
          <p14:tracePt t="57723" x="7415213" y="2784475"/>
          <p14:tracePt t="57727" x="7415213" y="2792413"/>
          <p14:tracePt t="57736" x="7415213" y="2819400"/>
          <p14:tracePt t="57743" x="7415213" y="2841625"/>
          <p14:tracePt t="57752" x="7423150" y="2862263"/>
          <p14:tracePt t="57763" x="7443788" y="2903538"/>
          <p14:tracePt t="57769" x="7450138" y="2911475"/>
          <p14:tracePt t="57779" x="7472363" y="2938463"/>
          <p14:tracePt t="57783" x="7499350" y="2960688"/>
          <p14:tracePt t="57794" x="7521575" y="2987675"/>
          <p14:tracePt t="57803" x="7591425" y="3044825"/>
          <p14:tracePt t="57812" x="7618413" y="3057525"/>
          <p14:tracePt t="57818" x="7626350" y="3065463"/>
          <p14:tracePt t="57822" x="7639050" y="3071813"/>
          <p14:tracePt t="57832" x="7661275" y="3079750"/>
          <p14:tracePt t="57843" x="7675563" y="3079750"/>
          <p14:tracePt t="57848" x="7675563" y="3086100"/>
          <p14:tracePt t="57858" x="7688263" y="3086100"/>
          <p14:tracePt t="57862" x="7702550" y="3092450"/>
          <p14:tracePt t="57872" x="7723188" y="3092450"/>
          <p14:tracePt t="57885" x="7745413" y="3092450"/>
          <p14:tracePt t="57899" x="7758113" y="3092450"/>
          <p14:tracePt t="57905" x="7766050" y="3086100"/>
          <p14:tracePt t="57926" x="7766050" y="3079750"/>
          <p14:tracePt t="57944" x="7772400" y="3079750"/>
          <p14:tracePt t="57954" x="7772400" y="3071813"/>
          <p14:tracePt t="57968" x="7780338" y="3065463"/>
          <p14:tracePt t="57978" x="7786688" y="3057525"/>
          <p14:tracePt t="57984" x="7807325" y="3036888"/>
          <p14:tracePt t="57994" x="7821613" y="3016250"/>
          <p14:tracePt t="58005" x="7877175" y="2952750"/>
          <p14:tracePt t="58013" x="7885113" y="2938463"/>
          <p14:tracePt t="58020" x="7920038" y="2882900"/>
          <p14:tracePt t="58024" x="7947025" y="2827338"/>
          <p14:tracePt t="58034" x="7989888" y="2778125"/>
          <p14:tracePt t="58044" x="8031163" y="2652713"/>
          <p14:tracePt t="58050" x="8045450" y="2624138"/>
          <p14:tracePt t="58061" x="8059738" y="2560638"/>
          <p14:tracePt t="58064" x="8066088" y="2463800"/>
          <p14:tracePt t="58075" x="8066088" y="2420938"/>
          <p14:tracePt t="58085" x="8066088" y="2344738"/>
          <p14:tracePt t="58091" x="8066088" y="2330450"/>
          <p14:tracePt t="58101" x="8059738" y="2301875"/>
          <p14:tracePt t="58105" x="8053388" y="2266950"/>
          <p14:tracePt t="58117" x="8045450" y="2252663"/>
          <p14:tracePt t="58129" x="8039100" y="2217738"/>
          <p14:tracePt t="58131" x="8039100" y="2211388"/>
          <p14:tracePt t="58142" x="8024813" y="2205038"/>
          <p14:tracePt t="58146" x="8024813" y="2197100"/>
          <p14:tracePt t="58157" x="8024813" y="2182813"/>
          <p14:tracePt t="58166" x="8024813" y="2176463"/>
          <p14:tracePt t="58171" x="8016875" y="2176463"/>
          <p14:tracePt t="58187" x="8010525" y="2170113"/>
          <p14:tracePt t="58276" x="8016875" y="2170113"/>
          <p14:tracePt t="58286" x="8031163" y="2170113"/>
          <p14:tracePt t="58292" x="8039100" y="2170113"/>
          <p14:tracePt t="58303" x="8045450" y="2162175"/>
          <p14:tracePt t="58307" x="8059738" y="2147888"/>
          <p14:tracePt t="58317" x="8066088" y="2141538"/>
          <p14:tracePt t="58328" x="8080375" y="2120900"/>
          <p14:tracePt t="58334" x="8080375" y="2106613"/>
          <p14:tracePt t="58343" x="8088313" y="2092325"/>
          <p14:tracePt t="58350" x="8088313" y="2078038"/>
          <p14:tracePt t="58359" x="8088313" y="2051050"/>
          <p14:tracePt t="58369" x="8088313" y="2016125"/>
          <p14:tracePt t="58373" x="8088313" y="2008188"/>
          <p14:tracePt t="58383" x="8080375" y="1987550"/>
          <p14:tracePt t="58388" x="8074025" y="1973263"/>
          <p14:tracePt t="58398" x="8059738" y="1958975"/>
          <p14:tracePt t="58408" x="8039100" y="1931988"/>
          <p14:tracePt t="58413" x="8024813" y="1924050"/>
          <p14:tracePt t="58422" x="8004175" y="1909763"/>
          <p14:tracePt t="58429" x="7981950" y="1897063"/>
          <p14:tracePt t="58438" x="7926388" y="1868488"/>
          <p14:tracePt t="58448" x="7827963" y="1812925"/>
          <p14:tracePt t="58453" x="7793038" y="1790700"/>
          <p14:tracePt t="58464" x="7710488" y="1755775"/>
          <p14:tracePt t="58468" x="7626350" y="1735138"/>
          <p14:tracePt t="58480" x="7534275" y="1708150"/>
          <p14:tracePt t="58489" x="7402513" y="1679575"/>
          <p14:tracePt t="58496" x="7373938" y="1673225"/>
          <p14:tracePt t="58504" x="7297738" y="1658938"/>
          <p14:tracePt t="58508" x="7213600" y="1644650"/>
          <p14:tracePt t="58518" x="7115175" y="1624013"/>
          <p14:tracePt t="58528" x="6926263" y="1581150"/>
          <p14:tracePt t="58534" x="6870700" y="1566863"/>
          <p14:tracePt t="58544" x="6716713" y="1531938"/>
          <p14:tracePt t="58548" x="6519863" y="1497013"/>
          <p14:tracePt t="58558" x="6330950" y="1447800"/>
          <p14:tracePt t="58570" x="6016625" y="1412875"/>
          <p14:tracePt t="58574" x="5953125" y="1406525"/>
          <p14:tracePt t="58584" x="5821363" y="1400175"/>
          <p14:tracePt t="58590" x="5534025" y="1371600"/>
          <p14:tracePt t="58600" x="5408613" y="1350963"/>
          <p14:tracePt t="58610" x="5149850" y="1330325"/>
          <p14:tracePt t="58614" x="5106988" y="1322388"/>
          <p14:tracePt t="58624" x="4973638" y="1316038"/>
          <p14:tracePt t="58630" x="4827588" y="1287463"/>
          <p14:tracePt t="58640" x="4679950" y="1266825"/>
          <p14:tracePt t="58650" x="4435475" y="1266825"/>
          <p14:tracePt t="58654" x="4400550" y="1266825"/>
          <p14:tracePt t="58664" x="4289425" y="1266825"/>
          <p14:tracePt t="58670" x="4183063" y="1266825"/>
          <p14:tracePt t="58680" x="4092575" y="1266825"/>
          <p14:tracePt t="58690" x="3932238" y="1287463"/>
          <p14:tracePt t="58696" x="3883025" y="1287463"/>
          <p14:tracePt t="58706" x="3792538" y="1295400"/>
          <p14:tracePt t="58710" x="3700463" y="1295400"/>
          <p14:tracePt t="58720" x="3595688" y="1295400"/>
          <p14:tracePt t="58730" x="3441700" y="1301750"/>
          <p14:tracePt t="58736" x="3400425" y="1301750"/>
          <p14:tracePt t="58746" x="3316288" y="1308100"/>
          <p14:tracePt t="58750" x="3238500" y="1322388"/>
          <p14:tracePt t="58761" x="3155950" y="1330325"/>
          <p14:tracePt t="58770" x="3008313" y="1371600"/>
          <p14:tracePt t="58778" x="2967038" y="1371600"/>
          <p14:tracePt t="58786" x="2882900" y="1377950"/>
          <p14:tracePt t="58790" x="2790825" y="1392238"/>
          <p14:tracePt t="58802" x="2700338" y="1400175"/>
          <p14:tracePt t="58813" x="2540000" y="1420813"/>
          <p14:tracePt t="58816" x="2497138" y="1420813"/>
          <p14:tracePt t="58831" x="2406650" y="1435100"/>
          <p14:tracePt t="58833" x="2330450" y="1447800"/>
          <p14:tracePt t="58844" x="2252663" y="1455738"/>
          <p14:tracePt t="58853" x="2147888" y="1476375"/>
          <p14:tracePt t="58858" x="2127250" y="1476375"/>
          <p14:tracePt t="58867" x="2092325" y="1484313"/>
          <p14:tracePt t="58873" x="2043113" y="1490663"/>
          <p14:tracePt t="58882" x="1965325" y="1497013"/>
          <p14:tracePt t="58893" x="1881188" y="1497013"/>
          <p14:tracePt t="58896" x="1860550" y="1497013"/>
          <p14:tracePt t="58906" x="1804988" y="1497013"/>
          <p14:tracePt t="58912" x="1741488" y="1497013"/>
          <p14:tracePt t="58922" x="1679575" y="1511300"/>
          <p14:tracePt t="58932" x="1616075" y="1539875"/>
          <p14:tracePt t="58938" x="1595438" y="1546225"/>
          <p14:tracePt t="58948" x="1566863" y="1560513"/>
          <p14:tracePt t="58952" x="1539875" y="1574800"/>
          <p14:tracePt t="58962" x="1511300" y="1589088"/>
          <p14:tracePt t="58973" x="1462088" y="1601788"/>
          <p14:tracePt t="58978" x="1455738" y="1609725"/>
          <p14:tracePt t="58988" x="1427163" y="1616075"/>
          <p14:tracePt t="58992" x="1398588" y="1624013"/>
          <p14:tracePt t="59002" x="1371600" y="1638300"/>
          <p14:tracePt t="59013" x="1328738" y="1665288"/>
          <p14:tracePt t="59019" x="1322388" y="1679575"/>
          <p14:tracePt t="59030" x="1308100" y="1700213"/>
          <p14:tracePt t="59035" x="1287463" y="1720850"/>
          <p14:tracePt t="59046" x="1273175" y="1743075"/>
          <p14:tracePt t="59055" x="1238250" y="1784350"/>
          <p14:tracePt t="59059" x="1223963" y="1784350"/>
          <p14:tracePt t="59069" x="1196975" y="1804988"/>
          <p14:tracePt t="59074" x="1174750" y="1833563"/>
          <p14:tracePt t="59085" x="1147763" y="1868488"/>
          <p14:tracePt t="59095" x="1119188" y="1917700"/>
          <p14:tracePt t="59099" x="1104900" y="1931988"/>
          <p14:tracePt t="59109" x="1090613" y="1958975"/>
          <p14:tracePt t="59115" x="1084263" y="1993900"/>
          <p14:tracePt t="59125" x="1069975" y="2022475"/>
          <p14:tracePt t="59134" x="1049338" y="2063750"/>
          <p14:tracePt t="59138" x="1042988" y="2071688"/>
          <p14:tracePt t="59150" x="1020763" y="2098675"/>
          <p14:tracePt t="59154" x="1014413" y="2106613"/>
          <p14:tracePt t="59165" x="1000125" y="2120900"/>
          <p14:tracePt t="59177" x="993775" y="2147888"/>
          <p14:tracePt t="59191" x="985838" y="2162175"/>
          <p14:tracePt t="59194" x="985838" y="2176463"/>
          <p14:tracePt t="59204" x="979488" y="2190750"/>
          <p14:tracePt t="59214" x="973138" y="2217738"/>
          <p14:tracePt t="59220" x="973138" y="2225675"/>
          <p14:tracePt t="59230" x="973138" y="2239963"/>
          <p14:tracePt t="59235" x="973138" y="2260600"/>
          <p14:tracePt t="59245" x="965200" y="2281238"/>
          <p14:tracePt t="59255" x="958850" y="2316163"/>
          <p14:tracePt t="59264" x="958850" y="2324100"/>
          <p14:tracePt t="59271" x="958850" y="2336800"/>
          <p14:tracePt t="59277" x="958850" y="2351088"/>
          <p14:tracePt t="59286" x="958850" y="2365375"/>
          <p14:tracePt t="59296" x="958850" y="2393950"/>
          <p14:tracePt t="59300" x="958850" y="2406650"/>
          <p14:tracePt t="59311" x="958850" y="2420938"/>
          <p14:tracePt t="59316" x="958850" y="2435225"/>
          <p14:tracePt t="59326" x="958850" y="2441575"/>
          <p14:tracePt t="59337" x="965200" y="2463800"/>
          <p14:tracePt t="59341" x="965200" y="2470150"/>
          <p14:tracePt t="59351" x="965200" y="2476500"/>
          <p14:tracePt t="59358" x="973138" y="2484438"/>
          <p14:tracePt t="59423" x="973138" y="2490788"/>
          <p14:tracePt t="61803" x="979488" y="2490788"/>
          <p14:tracePt t="61809" x="1000125" y="2490788"/>
          <p14:tracePt t="61819" x="1069975" y="2505075"/>
          <p14:tracePt t="61823" x="1090613" y="2513013"/>
          <p14:tracePt t="61832" x="1174750" y="2519363"/>
          <p14:tracePt t="61838" x="1273175" y="2525713"/>
          <p14:tracePt t="61848" x="1371600" y="2533650"/>
          <p14:tracePt t="61858" x="1587500" y="2554288"/>
          <p14:tracePt t="61863" x="1636713" y="2554288"/>
          <p14:tracePt t="61873" x="1755775" y="2574925"/>
          <p14:tracePt t="61879" x="1846263" y="2582863"/>
          <p14:tracePt t="61888" x="1930400" y="2589213"/>
          <p14:tracePt t="61899" x="2022475" y="2589213"/>
          <p14:tracePt t="61902" x="2028825" y="2589213"/>
          <p14:tracePt t="64926" x="1993900" y="2547938"/>
          <p14:tracePt t="64935" x="1860550" y="2393950"/>
          <p14:tracePt t="64943" x="1819275" y="2351088"/>
          <p14:tracePt t="64952" x="1665288" y="2211388"/>
          <p14:tracePt t="64956" x="1468438" y="2051050"/>
          <p14:tracePt t="64970" x="1258888" y="1889125"/>
          <p14:tracePt t="64975" x="762000" y="1531938"/>
          <p14:tracePt t="64985" x="595313" y="1406525"/>
          <p14:tracePt t="64990" x="531813" y="1357313"/>
          <p14:tracePt t="64994" x="384175" y="1252538"/>
          <p14:tracePt t="65005" x="209550" y="1127125"/>
          <p14:tracePt t="65016" x="84138" y="1008063"/>
          <p14:tracePt t="65020" x="41275" y="9731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6764327" y="6390667"/>
            <a:ext cx="2133600" cy="365125"/>
          </a:xfrm>
        </p:spPr>
        <p:txBody>
          <a:bodyPr/>
          <a:lstStyle/>
          <a:p>
            <a:fld id="{AABFF9DA-2577-3447-9DFE-17137E505E19}" type="slidenum">
              <a:rPr lang="en-US" smtClean="0"/>
              <a:t>5</a:t>
            </a:fld>
            <a:endParaRPr lang="en-US"/>
          </a:p>
        </p:txBody>
      </p:sp>
      <p:sp>
        <p:nvSpPr>
          <p:cNvPr id="8" name="Title 1"/>
          <p:cNvSpPr txBox="1">
            <a:spLocks/>
          </p:cNvSpPr>
          <p:nvPr/>
        </p:nvSpPr>
        <p:spPr>
          <a:xfrm>
            <a:off x="524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err="1">
                <a:solidFill>
                  <a:srgbClr val="800000"/>
                </a:solidFill>
                <a:latin typeface="Constantia"/>
                <a:cs typeface="Constantia"/>
              </a:rPr>
              <a:t>EPiC</a:t>
            </a:r>
            <a:r>
              <a:rPr lang="en-GB" sz="2400" b="1" dirty="0">
                <a:solidFill>
                  <a:srgbClr val="800000"/>
                </a:solidFill>
                <a:latin typeface="Constantia"/>
                <a:cs typeface="Constantia"/>
              </a:rPr>
              <a:t> IMPOC - SYSTEM ARCHITECTURE</a:t>
            </a:r>
            <a:endParaRPr lang="en-US" sz="2400" b="1" dirty="0">
              <a:solidFill>
                <a:srgbClr val="800000"/>
              </a:solidFill>
              <a:latin typeface="Constantia"/>
              <a:cs typeface="Constantia"/>
            </a:endParaRPr>
          </a:p>
        </p:txBody>
      </p:sp>
      <p:grpSp>
        <p:nvGrpSpPr>
          <p:cNvPr id="7" name="Group 6"/>
          <p:cNvGrpSpPr/>
          <p:nvPr/>
        </p:nvGrpSpPr>
        <p:grpSpPr>
          <a:xfrm>
            <a:off x="613720" y="1227311"/>
            <a:ext cx="7747000" cy="4666394"/>
            <a:chOff x="613720" y="1341401"/>
            <a:chExt cx="7747000" cy="4666394"/>
          </a:xfrm>
        </p:grpSpPr>
        <p:pic>
          <p:nvPicPr>
            <p:cNvPr id="4" name="Picture 3" descr="epicimpoc-archite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20" y="1341401"/>
              <a:ext cx="7747000" cy="3356503"/>
            </a:xfrm>
            <a:prstGeom prst="rect">
              <a:avLst/>
            </a:prstGeom>
          </p:spPr>
        </p:pic>
        <p:sp>
          <p:nvSpPr>
            <p:cNvPr id="9" name="TextBox 8"/>
            <p:cNvSpPr txBox="1"/>
            <p:nvPr/>
          </p:nvSpPr>
          <p:spPr>
            <a:xfrm>
              <a:off x="1524000" y="4622800"/>
              <a:ext cx="6172200" cy="1384995"/>
            </a:xfrm>
            <a:prstGeom prst="rect">
              <a:avLst/>
            </a:prstGeom>
            <a:noFill/>
          </p:spPr>
          <p:txBody>
            <a:bodyPr wrap="square" rtlCol="0">
              <a:spAutoFit/>
            </a:bodyPr>
            <a:lstStyle/>
            <a:p>
              <a:pPr algn="just"/>
              <a:r>
                <a:rPr lang="en-US" sz="1200" b="1" dirty="0">
                  <a:latin typeface="Constantia"/>
                  <a:cs typeface="Constantia"/>
                </a:rPr>
                <a:t>Figure 3.1: </a:t>
              </a:r>
              <a:r>
                <a:rPr lang="en-US" sz="1200" b="1" dirty="0" err="1">
                  <a:latin typeface="Constantia"/>
                  <a:cs typeface="Constantia"/>
                </a:rPr>
                <a:t>EPiC</a:t>
              </a:r>
              <a:r>
                <a:rPr lang="en-US" sz="1200" b="1" dirty="0">
                  <a:latin typeface="Constantia"/>
                  <a:cs typeface="Constantia"/>
                </a:rPr>
                <a:t> IMPOC high level system architecture diagram. </a:t>
              </a:r>
              <a:r>
                <a:rPr lang="x-none" sz="1200" dirty="0">
                  <a:latin typeface="Constantia"/>
                  <a:cs typeface="Constantia"/>
                </a:rPr>
                <a:t>It describes the main components of the CDSS. The external databases are the aptient administration system (ADMIN), pathology laboratory tests (PATH) and microbiology results (MICRO). The server application has the following modules: case-based reasoning (CBR), probabilistic inference (PI), patient engagement module, therapeutic drug monitoring and AMR surveillance. The information is accessed through an API and it is presented on hand-held computer devices or desktop computers to clinicians.</a:t>
              </a:r>
              <a:endParaRPr lang="en-US" sz="1200" dirty="0">
                <a:latin typeface="Constantia"/>
                <a:cs typeface="Constantia"/>
              </a:endParaRPr>
            </a:p>
          </p:txBody>
        </p:sp>
      </p:grpSp>
      <p:sp>
        <p:nvSpPr>
          <p:cNvPr id="2" name="TextBox 1">
            <a:extLst>
              <a:ext uri="{FF2B5EF4-FFF2-40B4-BE49-F238E27FC236}">
                <a16:creationId xmlns:a16="http://schemas.microsoft.com/office/drawing/2014/main" id="{5458A6B8-6076-4435-AF0F-060BD755FF32}"/>
              </a:ext>
            </a:extLst>
          </p:cNvPr>
          <p:cNvSpPr txBox="1"/>
          <p:nvPr/>
        </p:nvSpPr>
        <p:spPr>
          <a:xfrm>
            <a:off x="246073" y="6473908"/>
            <a:ext cx="6756306" cy="253916"/>
          </a:xfrm>
          <a:prstGeom prst="rect">
            <a:avLst/>
          </a:prstGeom>
          <a:noFill/>
        </p:spPr>
        <p:txBody>
          <a:bodyPr wrap="square" rtlCol="0">
            <a:spAutoFit/>
          </a:bodyPr>
          <a:lstStyle/>
          <a:p>
            <a:r>
              <a:rPr lang="en-US" sz="1050" dirty="0">
                <a:latin typeface="Constantia" panose="02030602050306030303" pitchFamily="18" charset="0"/>
              </a:rPr>
              <a:t>B Hernandez et al </a:t>
            </a:r>
            <a:r>
              <a:rPr lang="en-US" sz="1050" i="1" dirty="0">
                <a:latin typeface="Constantia" panose="02030602050306030303" pitchFamily="18" charset="0"/>
              </a:rPr>
              <a:t>Data-driven web-based intelligent CDSS for infection management… </a:t>
            </a:r>
            <a:r>
              <a:rPr lang="en-US" sz="1050" dirty="0">
                <a:latin typeface="Constantia" panose="02030602050306030303" pitchFamily="18" charset="0"/>
              </a:rPr>
              <a:t>– Health Informatics (2017)</a:t>
            </a:r>
          </a:p>
        </p:txBody>
      </p:sp>
      <p:pic>
        <p:nvPicPr>
          <p:cNvPr id="6" name="Picture 5" descr="A close up of a logo&#10;&#10;Description automatically generated">
            <a:extLst>
              <a:ext uri="{FF2B5EF4-FFF2-40B4-BE49-F238E27FC236}">
                <a16:creationId xmlns:a16="http://schemas.microsoft.com/office/drawing/2014/main" id="{E0640BB3-7897-4EB3-B964-DCBDEDF0B5F9}"/>
              </a:ext>
            </a:extLst>
          </p:cNvPr>
          <p:cNvPicPr>
            <a:picLocks noChangeAspect="1"/>
          </p:cNvPicPr>
          <p:nvPr/>
        </p:nvPicPr>
        <p:blipFill>
          <a:blip r:embed="rId4"/>
          <a:stretch>
            <a:fillRect/>
          </a:stretch>
        </p:blipFill>
        <p:spPr>
          <a:xfrm>
            <a:off x="2143594" y="4122296"/>
            <a:ext cx="335623" cy="236513"/>
          </a:xfrm>
          <a:prstGeom prst="rect">
            <a:avLst/>
          </a:prstGeom>
        </p:spPr>
      </p:pic>
    </p:spTree>
    <p:extLst>
      <p:ext uri="{BB962C8B-B14F-4D97-AF65-F5344CB8AC3E}">
        <p14:creationId xmlns:p14="http://schemas.microsoft.com/office/powerpoint/2010/main" val="979944228"/>
      </p:ext>
    </p:extLst>
  </p:cSld>
  <p:clrMapOvr>
    <a:masterClrMapping/>
  </p:clrMapOvr>
  <mc:AlternateContent xmlns:mc="http://schemas.openxmlformats.org/markup-compatibility/2006" xmlns:p14="http://schemas.microsoft.com/office/powerpoint/2010/main">
    <mc:Choice Requires="p14">
      <p:transition spd="slow" p14:dur="2000" advTm="120281"/>
    </mc:Choice>
    <mc:Fallback xmlns="">
      <p:transition spd="slow" advTm="120281"/>
    </mc:Fallback>
  </mc:AlternateContent>
  <p:extLst>
    <p:ext uri="{3A86A75C-4F4B-4683-9AE1-C65F6400EC91}">
      <p14:laserTraceLst xmlns:p14="http://schemas.microsoft.com/office/powerpoint/2010/main">
        <p14:tracePtLst>
          <p14:tracePt t="43627" x="3127375" y="28575"/>
          <p14:tracePt t="43633" x="3121025" y="28575"/>
          <p14:tracePt t="43643" x="3106738" y="28575"/>
          <p14:tracePt t="43650" x="3092450" y="28575"/>
          <p14:tracePt t="43658" x="3078163" y="28575"/>
          <p14:tracePt t="43668" x="3049588" y="28575"/>
          <p14:tracePt t="43672" x="3036888" y="28575"/>
          <p14:tracePt t="43682" x="3008313" y="34925"/>
          <p14:tracePt t="43688" x="2987675" y="34925"/>
          <p14:tracePt t="43698" x="2938463" y="41275"/>
          <p14:tracePt t="43708" x="2860675" y="63500"/>
          <p14:tracePt t="43712" x="2847975" y="63500"/>
          <p14:tracePt t="43722" x="2805113" y="69850"/>
          <p14:tracePt t="43728" x="2763838" y="76200"/>
          <p14:tracePt t="43739" x="2714625" y="90488"/>
          <p14:tracePt t="43744" x="2624138" y="98425"/>
          <p14:tracePt t="43755" x="2574925" y="98425"/>
          <p14:tracePt t="43766" x="2511425" y="112713"/>
          <p14:tracePt t="43770" x="2497138" y="112713"/>
          <p14:tracePt t="43781" x="2476500" y="119063"/>
          <p14:tracePt t="43784" x="2455863" y="125413"/>
          <p14:tracePt t="43794" x="2441575" y="133350"/>
          <p14:tracePt t="43804" x="2435225" y="139700"/>
          <p14:tracePt t="43810" x="2427288" y="147638"/>
          <p14:tracePt t="43820" x="2420938" y="147638"/>
          <p14:tracePt t="43824" x="2406650" y="160338"/>
          <p14:tracePt t="43834" x="2406650" y="168275"/>
          <p14:tracePt t="43844" x="2386013" y="182563"/>
          <p14:tracePt t="43850" x="2386013" y="195263"/>
          <p14:tracePt t="43861" x="2378075" y="203200"/>
          <p14:tracePt t="43867" x="2365375" y="223838"/>
          <p14:tracePt t="43877" x="2357438" y="244475"/>
          <p14:tracePt t="43887" x="2343150" y="287338"/>
          <p14:tracePt t="43890" x="2336800" y="301625"/>
          <p14:tracePt t="43900" x="2322513" y="328613"/>
          <p14:tracePt t="43906" x="2308225" y="357188"/>
          <p14:tracePt t="43916" x="2301875" y="377825"/>
          <p14:tracePt t="43926" x="2287588" y="419100"/>
          <p14:tracePt t="43930" x="2281238" y="433388"/>
          <p14:tracePt t="43940" x="2273300" y="455613"/>
          <p14:tracePt t="43946" x="2273300" y="476250"/>
          <p14:tracePt t="43956" x="2273300" y="496888"/>
          <p14:tracePt t="43966" x="2273300" y="531813"/>
          <p14:tracePt t="43970" x="2273300" y="538163"/>
          <p14:tracePt t="43982" x="2273300" y="560388"/>
          <p14:tracePt t="43986" x="2273300" y="615950"/>
          <p14:tracePt t="43996" x="2273300" y="644525"/>
          <p14:tracePt t="44006" x="2287588" y="700088"/>
          <p14:tracePt t="44012" x="2287588" y="714375"/>
          <p14:tracePt t="44030" x="2308225" y="769938"/>
          <p14:tracePt t="44038" x="2322513" y="790575"/>
          <p14:tracePt t="44042" x="2336800" y="825500"/>
          <p14:tracePt t="44052" x="2357438" y="846138"/>
          <p14:tracePt t="44062" x="2392363" y="889000"/>
          <p14:tracePt t="44068" x="2406650" y="903288"/>
          <p14:tracePt t="44078" x="2420938" y="915988"/>
          <p14:tracePt t="44082" x="2441575" y="938213"/>
          <p14:tracePt t="44092" x="2470150" y="944563"/>
          <p14:tracePt t="44104" x="2505075" y="958850"/>
          <p14:tracePt t="44108" x="2519363" y="965200"/>
          <p14:tracePt t="44118" x="2540000" y="979488"/>
          <p14:tracePt t="44124" x="2574925" y="993775"/>
          <p14:tracePt t="44134" x="2609850" y="1008063"/>
          <p14:tracePt t="44144" x="2679700" y="1028700"/>
          <p14:tracePt t="44148" x="2693988" y="1035050"/>
          <p14:tracePt t="44159" x="2743200" y="1057275"/>
          <p14:tracePt t="44165" x="2798763" y="1069975"/>
          <p14:tracePt t="44175" x="2840038" y="1084263"/>
          <p14:tracePt t="44184" x="2932113" y="1104900"/>
          <p14:tracePt t="44188" x="2959100" y="1112838"/>
          <p14:tracePt t="44198" x="3028950" y="1127125"/>
          <p14:tracePt t="44204" x="3106738" y="1154113"/>
          <p14:tracePt t="44214" x="3176588" y="1168400"/>
          <p14:tracePt t="44224" x="3302000" y="1182688"/>
          <p14:tracePt t="44230" x="3336925" y="1189038"/>
          <p14:tracePt t="44240" x="3406775" y="1189038"/>
          <p14:tracePt t="44244" x="3476625" y="1196975"/>
          <p14:tracePt t="44254" x="3603625" y="1196975"/>
          <p14:tracePt t="44266" x="3722688" y="1203325"/>
          <p14:tracePt t="44270" x="3757613" y="1203325"/>
          <p14:tracePt t="44281" x="3827463" y="1196975"/>
          <p14:tracePt t="44284" x="3897313" y="1182688"/>
          <p14:tracePt t="44294" x="3973513" y="1176338"/>
          <p14:tracePt t="44304" x="4092575" y="1154113"/>
          <p14:tracePt t="44310" x="4121150" y="1147763"/>
          <p14:tracePt t="44320" x="4191000" y="1119188"/>
          <p14:tracePt t="44324" x="4252913" y="1104900"/>
          <p14:tracePt t="44336" x="4302125" y="1092200"/>
          <p14:tracePt t="44347" x="4386263" y="1057275"/>
          <p14:tracePt t="44350" x="4406900" y="1042988"/>
          <p14:tracePt t="44361" x="4441825" y="1014413"/>
          <p14:tracePt t="44367" x="4470400" y="979488"/>
          <p14:tracePt t="44376" x="4491038" y="958850"/>
          <p14:tracePt t="44386" x="4513263" y="909638"/>
          <p14:tracePt t="44390" x="4519613" y="895350"/>
          <p14:tracePt t="44401" x="4519613" y="868363"/>
          <p14:tracePt t="44406" x="4519613" y="833438"/>
          <p14:tracePt t="44416" x="4519613" y="798513"/>
          <p14:tracePt t="44427" x="4513263" y="741363"/>
          <p14:tracePt t="44432" x="4505325" y="720725"/>
          <p14:tracePt t="44440" x="4491038" y="692150"/>
          <p14:tracePt t="44448" x="4470400" y="657225"/>
          <p14:tracePt t="44457" x="4449763" y="630238"/>
          <p14:tracePt t="44466" x="4394200" y="560388"/>
          <p14:tracePt t="44472" x="4386263" y="546100"/>
          <p14:tracePt t="44482" x="4344988" y="503238"/>
          <p14:tracePt t="44486" x="4295775" y="461963"/>
          <p14:tracePt t="44496" x="4232275" y="412750"/>
          <p14:tracePt t="44506" x="4113213" y="342900"/>
          <p14:tracePt t="44512" x="4078288" y="322263"/>
          <p14:tracePt t="44608" x="3273425" y="314325"/>
          <p14:tracePt t="44618" x="3211513" y="328613"/>
          <p14:tracePt t="44628" x="3113088" y="371475"/>
          <p14:tracePt t="44632" x="3098800" y="371475"/>
          <p14:tracePt t="44642" x="3057525" y="384175"/>
          <p14:tracePt t="44648" x="3014663" y="406400"/>
          <p14:tracePt t="44658" x="2973388" y="427038"/>
          <p14:tracePt t="44668" x="2932113" y="461963"/>
          <p14:tracePt t="44672" x="2917825" y="476250"/>
          <p14:tracePt t="44684" x="2897188" y="496888"/>
          <p14:tracePt t="44688" x="2882900" y="511175"/>
          <p14:tracePt t="44699" x="2868613" y="538163"/>
          <p14:tracePt t="44708" x="2854325" y="573088"/>
          <p14:tracePt t="44715" x="2854325" y="587375"/>
          <p14:tracePt t="44724" x="2847975" y="615950"/>
          <p14:tracePt t="44728" x="2847975" y="636588"/>
          <p14:tracePt t="44738" x="2847975" y="671513"/>
          <p14:tracePt t="44749" x="2868613" y="727075"/>
          <p14:tracePt t="44754" x="2874963" y="741363"/>
          <p14:tracePt t="44765" x="2897188" y="784225"/>
          <p14:tracePt t="44769" x="2924175" y="825500"/>
          <p14:tracePt t="44780" x="2979738" y="889000"/>
          <p14:tracePt t="44791" x="3049588" y="938213"/>
          <p14:tracePt t="44795" x="3078163" y="952500"/>
          <p14:tracePt t="44804" x="3141663" y="993775"/>
          <p14:tracePt t="44810" x="3217863" y="1022350"/>
          <p14:tracePt t="44820" x="3295650" y="1042988"/>
          <p14:tracePt t="44831" x="3470275" y="1069975"/>
          <p14:tracePt t="44834" x="3511550" y="1084263"/>
          <p14:tracePt t="44844" x="3609975" y="1092200"/>
          <p14:tracePt t="44850" x="3729038" y="1119188"/>
          <p14:tracePt t="44860" x="3868738" y="1127125"/>
          <p14:tracePt t="44870" x="4135438" y="1141413"/>
          <p14:tracePt t="44874" x="4183063" y="1141413"/>
          <p14:tracePt t="44884" x="4310063" y="1141413"/>
          <p14:tracePt t="44890" x="4414838" y="1141413"/>
          <p14:tracePt t="44901" x="4513263" y="1141413"/>
          <p14:tracePt t="44911" x="4702175" y="1112838"/>
          <p14:tracePt t="44916" x="4749800" y="1104900"/>
          <p14:tracePt t="44926" x="4854575" y="1077913"/>
          <p14:tracePt t="44931" x="4953000" y="1063625"/>
          <p14:tracePt t="44940" x="5037138" y="1042988"/>
          <p14:tracePt t="44950" x="5121275" y="1014413"/>
          <p14:tracePt t="44956" x="5135563" y="1014413"/>
          <p14:tracePt t="44966" x="5170488" y="1000125"/>
          <p14:tracePt t="44970" x="5184775" y="987425"/>
          <p14:tracePt t="44980" x="5191125" y="973138"/>
          <p14:tracePt t="44990" x="5205413" y="965200"/>
          <p14:tracePt t="45000" x="5205413" y="958850"/>
          <p14:tracePt t="45006" x="5211763" y="958850"/>
          <p14:tracePt t="45031" x="5219700" y="944563"/>
          <p14:tracePt t="45032" x="5219700" y="938213"/>
          <p14:tracePt t="45036" x="5226050" y="930275"/>
          <p14:tracePt t="45052" x="5232400" y="923925"/>
          <p14:tracePt t="45062" x="5240338" y="903288"/>
          <p14:tracePt t="45072" x="5254625" y="889000"/>
          <p14:tracePt t="45076" x="5260975" y="889000"/>
          <p14:tracePt t="45086" x="5268913" y="874713"/>
          <p14:tracePt t="45092" x="5281613" y="860425"/>
          <p14:tracePt t="45102" x="5303838" y="846138"/>
          <p14:tracePt t="45112" x="5345113" y="833438"/>
          <p14:tracePt t="45116" x="5359400" y="819150"/>
          <p14:tracePt t="45126" x="5394325" y="811213"/>
          <p14:tracePt t="45132" x="5421313" y="798513"/>
          <p14:tracePt t="45142" x="5470525" y="784225"/>
          <p14:tracePt t="45152" x="5562600" y="749300"/>
          <p14:tracePt t="45158" x="5575300" y="749300"/>
          <p14:tracePt t="45168" x="5618163" y="735013"/>
          <p14:tracePt t="45172" x="5667375" y="727075"/>
          <p14:tracePt t="45182" x="5716588" y="720725"/>
          <p14:tracePt t="45192" x="5792788" y="692150"/>
          <p14:tracePt t="45198" x="5813425" y="692150"/>
          <p14:tracePt t="45208" x="5856288" y="685800"/>
          <p14:tracePt t="45212" x="5891213" y="679450"/>
          <p14:tracePt t="45222" x="5940425" y="671513"/>
          <p14:tracePt t="45232" x="6016625" y="665163"/>
          <p14:tracePt t="45238" x="6030913" y="665163"/>
          <p14:tracePt t="45249" x="6072188" y="657225"/>
          <p14:tracePt t="45254" x="6115050" y="650875"/>
          <p14:tracePt t="45265" x="6164263" y="644525"/>
          <p14:tracePt t="45274" x="6205538" y="636588"/>
          <p14:tracePt t="45278" x="6226175" y="636588"/>
          <p14:tracePt t="45288" x="6246813" y="630238"/>
          <p14:tracePt t="45294" x="6275388" y="630238"/>
          <p14:tracePt t="45305" x="6303963" y="630238"/>
          <p14:tracePt t="45315" x="6353175" y="622300"/>
          <p14:tracePt t="45318" x="6359525" y="622300"/>
          <p14:tracePt t="45328" x="6400800" y="615950"/>
          <p14:tracePt t="45334" x="6435725" y="609600"/>
          <p14:tracePt t="45344" x="6457950" y="609600"/>
          <p14:tracePt t="45354" x="6499225" y="601663"/>
          <p14:tracePt t="45358" x="6507163" y="601663"/>
          <p14:tracePt t="45370" x="6519863" y="601663"/>
          <p14:tracePt t="45374" x="6534150" y="601663"/>
          <p14:tracePt t="45385" x="6554788" y="595313"/>
          <p14:tracePt t="45395" x="6569075" y="595313"/>
          <p14:tracePt t="45411" x="6577013" y="595313"/>
          <p14:tracePt t="45424" x="6583363" y="595313"/>
          <p14:tracePt t="45434" x="6589713" y="595313"/>
          <p14:tracePt t="45454" x="6597650" y="595313"/>
          <p14:tracePt t="46111" x="6577013" y="595313"/>
          <p14:tracePt t="46117" x="6554788" y="595313"/>
          <p14:tracePt t="46127" x="6472238" y="595313"/>
          <p14:tracePt t="46131" x="6303963" y="595313"/>
          <p14:tracePt t="46141" x="6057900" y="595313"/>
          <p14:tracePt t="46151" x="5694363" y="615950"/>
          <p14:tracePt t="46156" x="5324475" y="657225"/>
          <p14:tracePt t="46166" x="4973638" y="700088"/>
          <p14:tracePt t="46172" x="4645025" y="749300"/>
          <p14:tracePt t="46185" x="4310063" y="804863"/>
          <p14:tracePt t="46193" x="3792538" y="860425"/>
          <p14:tracePt t="46198" x="3708400" y="881063"/>
          <p14:tracePt t="46206" x="3462338" y="923925"/>
          <p14:tracePt t="46212" x="3217863" y="973138"/>
          <p14:tracePt t="46222" x="2994025" y="1014413"/>
          <p14:tracePt t="46232" x="2665413" y="1057275"/>
          <p14:tracePt t="46236" x="2616200" y="1063625"/>
          <p14:tracePt t="46246" x="2497138" y="1092200"/>
          <p14:tracePt t="46252" x="2400300" y="1104900"/>
          <p14:tracePt t="46262" x="2316163" y="1119188"/>
          <p14:tracePt t="46272" x="2224088" y="1127125"/>
          <p14:tracePt t="46276" x="2211388" y="1133475"/>
          <p14:tracePt t="46288" x="2168525" y="1133475"/>
          <p14:tracePt t="46292" x="2127250" y="1147763"/>
          <p14:tracePt t="46302" x="2098675" y="1162050"/>
          <p14:tracePt t="46312" x="2070100" y="1189038"/>
          <p14:tracePt t="46318" x="2057400" y="1196975"/>
          <p14:tracePt t="46328" x="2035175" y="1211263"/>
          <p14:tracePt t="46332" x="1987550" y="1223963"/>
          <p14:tracePt t="46342" x="1958975" y="1223963"/>
          <p14:tracePt t="46352" x="1881188" y="1223963"/>
          <p14:tracePt t="46358" x="1860550" y="1223963"/>
          <p14:tracePt t="46368" x="1804988" y="1231900"/>
          <p14:tracePt t="46372" x="1728788" y="1238250"/>
          <p14:tracePt t="46382" x="1671638" y="1273175"/>
          <p14:tracePt t="46392" x="1601788" y="1330325"/>
          <p14:tracePt t="46399" x="1581150" y="1330325"/>
          <p14:tracePt t="46408" x="1552575" y="1350963"/>
          <p14:tracePt t="46414" x="1539875" y="1365250"/>
          <p14:tracePt t="46424" x="1525588" y="1371600"/>
          <p14:tracePt t="46434" x="1525588" y="1377950"/>
          <p14:tracePt t="46797" x="1525588" y="1406525"/>
          <p14:tracePt t="46802" x="1525588" y="1420813"/>
          <p14:tracePt t="46812" x="1525588" y="1447800"/>
          <p14:tracePt t="46817" x="1531938" y="1470025"/>
          <p14:tracePt t="46826" x="1546225" y="1504950"/>
          <p14:tracePt t="46836" x="1581150" y="1560513"/>
          <p14:tracePt t="46846" x="1595438" y="1581150"/>
          <p14:tracePt t="46856" x="1601788" y="1595438"/>
          <p14:tracePt t="46878" x="1609725" y="1595438"/>
          <p14:tracePt t="46888" x="1609725" y="1601788"/>
          <p14:tracePt t="46898" x="1616075" y="1601788"/>
          <p14:tracePt t="46940" x="1616075" y="1609725"/>
          <p14:tracePt t="46959" x="1616075" y="1616075"/>
          <p14:tracePt t="46963" x="1622425" y="1616075"/>
          <p14:tracePt t="46973" x="1622425" y="1624013"/>
          <p14:tracePt t="46989" x="1622425" y="1630363"/>
          <p14:tracePt t="46999" x="1630363" y="1644650"/>
          <p14:tracePt t="47020" x="1636713" y="1651000"/>
          <p14:tracePt t="47033" x="1636713" y="1665288"/>
          <p14:tracePt t="47038" x="1651000" y="1693863"/>
          <p14:tracePt t="47044" x="1657350" y="1700213"/>
          <p14:tracePt t="47054" x="1671638" y="1728788"/>
          <p14:tracePt t="47058" x="1693863" y="1749425"/>
          <p14:tracePt t="47068" x="1714500" y="1778000"/>
          <p14:tracePt t="47078" x="1770063" y="1804988"/>
          <p14:tracePt t="47084" x="1776413" y="1812925"/>
          <p14:tracePt t="47094" x="1790700" y="1827213"/>
          <p14:tracePt t="47101" x="1804988" y="1833563"/>
          <p14:tracePt t="47111" x="1825625" y="1839913"/>
          <p14:tracePt t="47121" x="1846263" y="1847850"/>
          <p14:tracePt t="47135" x="1860550" y="1847850"/>
          <p14:tracePt t="47150" x="1868488" y="1847850"/>
          <p14:tracePt t="47807" x="1846263" y="1847850"/>
          <p14:tracePt t="47811" x="1833563" y="1847850"/>
          <p14:tracePt t="47821" x="1749425" y="1839913"/>
          <p14:tracePt t="47826" x="1728788" y="1839913"/>
          <p14:tracePt t="47836" x="1657350" y="1839913"/>
          <p14:tracePt t="47840" x="1574800" y="1839913"/>
          <p14:tracePt t="47850" x="1468438" y="1839913"/>
          <p14:tracePt t="47860" x="1287463" y="1839913"/>
          <p14:tracePt t="47867" x="1244600" y="1839913"/>
          <p14:tracePt t="47876" x="1139825" y="1839913"/>
          <p14:tracePt t="47880" x="1020763" y="1847850"/>
          <p14:tracePt t="47890" x="930275" y="1854200"/>
          <p14:tracePt t="47903" x="790575" y="1868488"/>
          <p14:tracePt t="47906" x="755650" y="1874838"/>
          <p14:tracePt t="47918" x="700088" y="1874838"/>
          <p14:tracePt t="47923" x="642938" y="1882775"/>
          <p14:tracePt t="47934" x="587375" y="1882775"/>
          <p14:tracePt t="47942" x="476250" y="1882775"/>
          <p14:tracePt t="47946" x="461963" y="1882775"/>
          <p14:tracePt t="47956" x="427038" y="1882775"/>
          <p14:tracePt t="47962" x="406400" y="1882775"/>
          <p14:tracePt t="47972" x="398463" y="1882775"/>
          <p14:tracePt t="47983" x="392113" y="1882775"/>
          <p14:tracePt t="47996" x="384175" y="1882775"/>
          <p14:tracePt t="48013" x="384175" y="1889125"/>
          <p14:tracePt t="48029" x="377825" y="1889125"/>
          <p14:tracePt t="48042" x="371475" y="1889125"/>
          <p14:tracePt t="48053" x="357188" y="1889125"/>
          <p14:tracePt t="48063" x="342900" y="1897063"/>
          <p14:tracePt t="48070" x="336550" y="1897063"/>
          <p14:tracePt t="48083" x="328613" y="1903413"/>
          <p14:tracePt t="48092" x="322263" y="1903413"/>
          <p14:tracePt t="48502" x="322263" y="1917700"/>
          <p14:tracePt t="48512" x="322263" y="1944688"/>
          <p14:tracePt t="48523" x="322263" y="2016125"/>
          <p14:tracePt t="48526" x="322263" y="2028825"/>
          <p14:tracePt t="48537" x="322263" y="2078038"/>
          <p14:tracePt t="48543" x="328613" y="2120900"/>
          <p14:tracePt t="48556" x="336550" y="2182813"/>
          <p14:tracePt t="48563" x="349250" y="2301875"/>
          <p14:tracePt t="48567" x="357188" y="2336800"/>
          <p14:tracePt t="48576" x="377825" y="2455863"/>
          <p14:tracePt t="48582" x="377825" y="2589213"/>
          <p14:tracePt t="48592" x="384175" y="2728913"/>
          <p14:tracePt t="48602" x="384175" y="2981325"/>
          <p14:tracePt t="48608" x="384175" y="3092450"/>
          <p14:tracePt t="48618" x="384175" y="3198813"/>
          <p14:tracePt t="48622" x="384175" y="3233738"/>
          <p14:tracePt t="48632" x="384175" y="3338513"/>
          <p14:tracePt t="48642" x="384175" y="3603625"/>
          <p14:tracePt t="48652" x="384175" y="3695700"/>
          <p14:tracePt t="48658" x="384175" y="3722688"/>
          <p14:tracePt t="48662" x="384175" y="3806825"/>
          <p14:tracePt t="48672" x="384175" y="3884613"/>
          <p14:tracePt t="48682" x="384175" y="3995738"/>
          <p14:tracePt t="48688" x="384175" y="4024313"/>
          <p14:tracePt t="48698" x="384175" y="4086225"/>
          <p14:tracePt t="48702" x="384175" y="4156075"/>
          <p14:tracePt t="48714" x="384175" y="4213225"/>
          <p14:tracePt t="48724" x="384175" y="4283075"/>
          <p14:tracePt t="48728" x="392113" y="4297363"/>
          <p14:tracePt t="48738" x="392113" y="4324350"/>
          <p14:tracePt t="48744" x="398463" y="4338638"/>
          <p14:tracePt t="48755" x="406400" y="4352925"/>
          <p14:tracePt t="48765" x="412750" y="4367213"/>
          <p14:tracePt t="48770" x="412750" y="4373563"/>
          <p14:tracePt t="48779" x="412750" y="4381500"/>
          <p14:tracePt t="48784" x="419100" y="4387850"/>
          <p14:tracePt t="48794" x="419100" y="4402138"/>
          <p14:tracePt t="48804" x="427038" y="4422775"/>
          <p14:tracePt t="48814" x="433388" y="4422775"/>
          <p14:tracePt t="48818" x="433388" y="4429125"/>
          <p14:tracePt t="49268" x="441325" y="4429125"/>
          <p14:tracePt t="49278" x="454025" y="4429125"/>
          <p14:tracePt t="49285" x="476250" y="4429125"/>
          <p14:tracePt t="49295" x="496888" y="4422775"/>
          <p14:tracePt t="49304" x="538163" y="4416425"/>
          <p14:tracePt t="49309" x="552450" y="4416425"/>
          <p14:tracePt t="49320" x="573088" y="4416425"/>
          <p14:tracePt t="49325" x="601663" y="4416425"/>
          <p14:tracePt t="49336" x="630238" y="4416425"/>
          <p14:tracePt t="49345" x="677863" y="4408488"/>
          <p14:tracePt t="49348" x="685800" y="4408488"/>
          <p14:tracePt t="49358" x="706438" y="4408488"/>
          <p14:tracePt t="49364" x="727075" y="4408488"/>
          <p14:tracePt t="49374" x="749300" y="4408488"/>
          <p14:tracePt t="49384" x="776288" y="4408488"/>
          <p14:tracePt t="49388" x="784225" y="4408488"/>
          <p14:tracePt t="49398" x="796925" y="4408488"/>
          <p14:tracePt t="49404" x="811213" y="4408488"/>
          <p14:tracePt t="49414" x="825500" y="4408488"/>
          <p14:tracePt t="49424" x="854075" y="4416425"/>
          <p14:tracePt t="49430" x="866775" y="4416425"/>
          <p14:tracePt t="49441" x="881063" y="4416425"/>
          <p14:tracePt t="49444" x="903288" y="4422775"/>
          <p14:tracePt t="49454" x="915988" y="4422775"/>
          <p14:tracePt t="49465" x="950913" y="4422775"/>
          <p14:tracePt t="49472" x="965200" y="4422775"/>
          <p14:tracePt t="49481" x="985838" y="4422775"/>
          <p14:tracePt t="49487" x="1014413" y="4429125"/>
          <p14:tracePt t="49495" x="1049338" y="4437063"/>
          <p14:tracePt t="49506" x="1104900" y="4443413"/>
          <p14:tracePt t="49510" x="1112838" y="4443413"/>
          <p14:tracePt t="49520" x="1139825" y="4451350"/>
          <p14:tracePt t="49526" x="1168400" y="4451350"/>
          <p14:tracePt t="49536" x="1217613" y="4457700"/>
          <p14:tracePt t="49546" x="1266825" y="4457700"/>
          <p14:tracePt t="49550" x="1273175" y="4457700"/>
          <p14:tracePt t="49560" x="1301750" y="4457700"/>
          <p14:tracePt t="49566" x="1322388" y="4457700"/>
          <p14:tracePt t="49576" x="1343025" y="4457700"/>
          <p14:tracePt t="49586" x="1371600" y="4457700"/>
          <p14:tracePt t="49590" x="1377950" y="4457700"/>
          <p14:tracePt t="49601" x="1398588" y="4457700"/>
          <p14:tracePt t="49607" x="1412875" y="4457700"/>
          <p14:tracePt t="49617" x="1427163" y="4457700"/>
          <p14:tracePt t="49628" x="1447800" y="4457700"/>
          <p14:tracePt t="49642" x="1462088" y="4457700"/>
          <p14:tracePt t="49646" x="1476375" y="4457700"/>
          <p14:tracePt t="49656" x="1482725" y="4457700"/>
          <p14:tracePt t="49666" x="1511300" y="4451350"/>
          <p14:tracePt t="49672" x="1517650" y="4451350"/>
          <p14:tracePt t="49682" x="1531938" y="4451350"/>
          <p14:tracePt t="49686" x="1560513" y="4451350"/>
          <p14:tracePt t="49696" x="1581150" y="4451350"/>
          <p14:tracePt t="49707" x="1616075" y="4437063"/>
          <p14:tracePt t="49713" x="1622425" y="4437063"/>
          <p14:tracePt t="49723" x="1636713" y="4429125"/>
          <p14:tracePt t="49727" x="1657350" y="4422775"/>
          <p14:tracePt t="49739" x="1679575" y="4422775"/>
          <p14:tracePt t="49748" x="1714500" y="4408488"/>
          <p14:tracePt t="49754" x="1720850" y="4408488"/>
          <p14:tracePt t="49764" x="1763713" y="4402138"/>
          <p14:tracePt t="49768" x="1776413" y="4402138"/>
          <p14:tracePt t="49778" x="1811338" y="4394200"/>
          <p14:tracePt t="49784" x="1833563" y="4387850"/>
          <p14:tracePt t="49794" x="1860550" y="4387850"/>
          <p14:tracePt t="49804" x="1903413" y="4373563"/>
          <p14:tracePt t="49814" x="1917700" y="4359275"/>
          <p14:tracePt t="49818" x="1924050" y="4359275"/>
          <p14:tracePt t="49824" x="1930400" y="4359275"/>
          <p14:tracePt t="49834" x="1930400" y="4352925"/>
          <p14:tracePt t="49844" x="1938338" y="4344988"/>
          <p14:tracePt t="49848" x="1944688" y="4344988"/>
          <p14:tracePt t="49864" x="1944688" y="4338638"/>
          <p14:tracePt t="49890" x="1952625" y="4338638"/>
          <p14:tracePt t="49904" x="1952625" y="4332288"/>
          <p14:tracePt t="49914" x="1958975" y="4332288"/>
          <p14:tracePt t="49934" x="1958975" y="4324350"/>
          <p14:tracePt t="49944" x="1958975" y="4318000"/>
          <p14:tracePt t="49954" x="1965325" y="4318000"/>
          <p14:tracePt t="49964" x="1973263" y="4303713"/>
          <p14:tracePt t="49974" x="1973263" y="4297363"/>
          <p14:tracePt t="49980" x="1973263" y="4289425"/>
          <p14:tracePt t="49986" x="1973263" y="4283075"/>
          <p14:tracePt t="49996" x="1979613" y="4268788"/>
          <p14:tracePt t="50006" x="1993900" y="4240213"/>
          <p14:tracePt t="50010" x="1993900" y="4233863"/>
          <p14:tracePt t="50020" x="1993900" y="4213225"/>
          <p14:tracePt t="50036" x="1993900" y="4156075"/>
          <p14:tracePt t="50046" x="1993900" y="4086225"/>
          <p14:tracePt t="50050" x="1993900" y="4073525"/>
          <p14:tracePt t="50060" x="1993900" y="4038600"/>
          <p14:tracePt t="50066" x="1993900" y="4002088"/>
          <p14:tracePt t="50076" x="1993900" y="3940175"/>
          <p14:tracePt t="50086" x="1993900" y="3862388"/>
          <p14:tracePt t="50090" x="1993900" y="3848100"/>
          <p14:tracePt t="50103" x="1993900" y="3813175"/>
          <p14:tracePt t="50106" x="1993900" y="3765550"/>
          <p14:tracePt t="50116" x="1993900" y="3722688"/>
          <p14:tracePt t="50126" x="1993900" y="3638550"/>
          <p14:tracePt t="50132" x="1993900" y="3624263"/>
          <p14:tracePt t="50142" x="1993900" y="3582988"/>
          <p14:tracePt t="50146" x="1993900" y="3527425"/>
          <p14:tracePt t="50156" x="1993900" y="3463925"/>
          <p14:tracePt t="50166" x="1993900" y="3365500"/>
          <p14:tracePt t="50172" x="1993900" y="3352800"/>
          <p14:tracePt t="50182" x="1993900" y="3309938"/>
          <p14:tracePt t="50186" x="1993900" y="3260725"/>
          <p14:tracePt t="50196" x="2000250" y="3198813"/>
          <p14:tracePt t="50208" x="2000250" y="3092450"/>
          <p14:tracePt t="50212" x="2000250" y="3065463"/>
          <p14:tracePt t="50222" x="2008188" y="2938463"/>
          <p14:tracePt t="50228" x="2014538" y="2763838"/>
          <p14:tracePt t="50238" x="2014538" y="2679700"/>
          <p14:tracePt t="50248" x="2014538" y="2574925"/>
          <p14:tracePt t="50253" x="2014538" y="2547938"/>
          <p14:tracePt t="50263" x="2028825" y="2484438"/>
          <p14:tracePt t="50270" x="2028825" y="2435225"/>
          <p14:tracePt t="50278" x="2028825" y="2379663"/>
          <p14:tracePt t="50288" x="2028825" y="2295525"/>
          <p14:tracePt t="50292" x="2028825" y="2281238"/>
          <p14:tracePt t="50304" x="2028825" y="2252663"/>
          <p14:tracePt t="50309" x="2028825" y="2225675"/>
          <p14:tracePt t="50320" x="2028825" y="2205038"/>
          <p14:tracePt t="50330" x="2028825" y="2162175"/>
          <p14:tracePt t="50335" x="2028825" y="2147888"/>
          <p14:tracePt t="50344" x="2028825" y="2127250"/>
          <p14:tracePt t="50349" x="2028825" y="2106613"/>
          <p14:tracePt t="50359" x="2028825" y="2085975"/>
          <p14:tracePt t="50368" x="2028825" y="2051050"/>
          <p14:tracePt t="50374" x="2028825" y="2043113"/>
          <p14:tracePt t="50384" x="2028825" y="2022475"/>
          <p14:tracePt t="50388" x="2028825" y="2008188"/>
          <p14:tracePt t="50398" x="2022475" y="1993900"/>
          <p14:tracePt t="50409" x="2022475" y="1973263"/>
          <p14:tracePt t="50425" x="2022475" y="1966913"/>
          <p14:tracePt t="50440" x="2014538" y="1966913"/>
          <p14:tracePt t="51721" x="2014538" y="1981200"/>
          <p14:tracePt t="51730" x="2014538" y="2022475"/>
          <p14:tracePt t="51737" x="2014538" y="2028825"/>
          <p14:tracePt t="51746" x="2014538" y="2063750"/>
          <p14:tracePt t="51750" x="2014538" y="2092325"/>
          <p14:tracePt t="51760" x="2014538" y="2133600"/>
          <p14:tracePt t="51771" x="2014538" y="2190750"/>
          <p14:tracePt t="51776" x="2014538" y="2197100"/>
          <p14:tracePt t="51787" x="2014538" y="2225675"/>
          <p14:tracePt t="51790" x="2014538" y="2266950"/>
          <p14:tracePt t="51800" x="2014538" y="2301875"/>
          <p14:tracePt t="51810" x="2014538" y="2359025"/>
          <p14:tracePt t="51817" x="2014538" y="2371725"/>
          <p14:tracePt t="51827" x="2022475" y="2400300"/>
          <p14:tracePt t="51833" x="2022475" y="2414588"/>
          <p14:tracePt t="51842" x="2022475" y="2435225"/>
          <p14:tracePt t="51852" x="2022475" y="2463800"/>
          <p14:tracePt t="51866" x="2022475" y="2476500"/>
          <p14:tracePt t="51872" x="2022475" y="2490788"/>
          <p14:tracePt t="51882" x="2022475" y="2513013"/>
          <p14:tracePt t="51892" x="2022475" y="2540000"/>
          <p14:tracePt t="51902" x="2022475" y="2554288"/>
          <p14:tracePt t="51906" x="2022475" y="2560638"/>
          <p14:tracePt t="51922" x="2022475" y="2568575"/>
          <p14:tracePt t="51933" x="2022475" y="2574925"/>
          <p14:tracePt t="51973" x="2022475" y="2582863"/>
          <p14:tracePt t="51988" x="2022475" y="2589213"/>
          <p14:tracePt t="51992" x="2014538" y="2589213"/>
          <p14:tracePt t="52003" x="2014538" y="2595563"/>
          <p14:tracePt t="52013" x="2008188" y="2603500"/>
          <p14:tracePt t="52039" x="1993900" y="2609850"/>
          <p14:tracePt t="52060" x="1987550" y="2609850"/>
          <p14:tracePt t="52066" x="1987550" y="2617788"/>
          <p14:tracePt t="52086" x="1979613" y="2624138"/>
          <p14:tracePt t="52090" x="1973263" y="2624138"/>
          <p14:tracePt t="52116" x="1973263" y="2630488"/>
          <p14:tracePt t="52126" x="1965325" y="2630488"/>
          <p14:tracePt t="52156" x="1958975" y="2638425"/>
          <p14:tracePt t="52176" x="1952625" y="2638425"/>
          <p14:tracePt t="52186" x="1944688" y="2638425"/>
          <p14:tracePt t="52206" x="1938338" y="2644775"/>
          <p14:tracePt t="52216" x="1930400" y="2644775"/>
          <p14:tracePt t="52226" x="1917700" y="2652713"/>
          <p14:tracePt t="52236" x="1909763" y="2652713"/>
          <p14:tracePt t="52246" x="1889125" y="2652713"/>
          <p14:tracePt t="52252" x="1881188" y="2652713"/>
          <p14:tracePt t="52262" x="1874838" y="2652713"/>
          <p14:tracePt t="52266" x="1854200" y="2652713"/>
          <p14:tracePt t="52276" x="1833563" y="2652713"/>
          <p14:tracePt t="52288" x="1811338" y="2652713"/>
          <p14:tracePt t="52302" x="1798638" y="2652713"/>
          <p14:tracePt t="52308" x="1784350" y="2659063"/>
          <p14:tracePt t="52318" x="1763713" y="2659063"/>
          <p14:tracePt t="52328" x="1728788" y="2667000"/>
          <p14:tracePt t="52332" x="1706563" y="2667000"/>
          <p14:tracePt t="52342" x="1685925" y="2667000"/>
          <p14:tracePt t="52348" x="1657350" y="2673350"/>
          <p14:tracePt t="52358" x="1630363" y="2679700"/>
          <p14:tracePt t="52368" x="1560513" y="2693988"/>
          <p14:tracePt t="52373" x="1546225" y="2701925"/>
          <p14:tracePt t="52382" x="1511300" y="2708275"/>
          <p14:tracePt t="52388" x="1482725" y="2714625"/>
          <p14:tracePt t="52398" x="1447800" y="2722563"/>
          <p14:tracePt t="52408" x="1385888" y="2728913"/>
          <p14:tracePt t="52415" x="1371600" y="2728913"/>
          <p14:tracePt t="52425" x="1350963" y="2728913"/>
          <p14:tracePt t="52429" x="1328738" y="2728913"/>
          <p14:tracePt t="52438" x="1308100" y="2728913"/>
          <p14:tracePt t="52449" x="1258888" y="2728913"/>
          <p14:tracePt t="52456" x="1244600" y="2728913"/>
          <p14:tracePt t="52465" x="1223963" y="2728913"/>
          <p14:tracePt t="52469" x="1196975" y="2736850"/>
          <p14:tracePt t="52479" x="1168400" y="2743200"/>
          <p14:tracePt t="52492" x="1133475" y="2749550"/>
          <p14:tracePt t="52495" x="1127125" y="2749550"/>
          <p14:tracePt t="52509" x="1090613" y="2757488"/>
          <p14:tracePt t="52520" x="1084263" y="2757488"/>
          <p14:tracePt t="52530" x="1069975" y="2757488"/>
          <p14:tracePt t="52540" x="1063625" y="2757488"/>
          <p14:tracePt t="53074" x="1055688" y="2757488"/>
          <p14:tracePt t="53088" x="1042988" y="2757488"/>
          <p14:tracePt t="53111" x="1028700" y="2763838"/>
          <p14:tracePt t="53124" x="1020763" y="2771775"/>
          <p14:tracePt t="53130" x="1008063" y="2771775"/>
          <p14:tracePt t="53150" x="1000125" y="2778125"/>
          <p14:tracePt t="53160" x="993775" y="2778125"/>
          <p14:tracePt t="53171" x="985838" y="2784475"/>
          <p14:tracePt t="53190" x="985838" y="2798763"/>
          <p14:tracePt t="53200" x="979488" y="2798763"/>
          <p14:tracePt t="53206" x="979488" y="2806700"/>
          <p14:tracePt t="53210" x="979488" y="2813050"/>
          <p14:tracePt t="53222" x="979488" y="2819400"/>
          <p14:tracePt t="53231" x="979488" y="2827338"/>
          <p14:tracePt t="53246" x="979488" y="2841625"/>
          <p14:tracePt t="53260" x="973138" y="2847975"/>
          <p14:tracePt t="53270" x="965200" y="2868613"/>
          <p14:tracePt t="53286" x="965200" y="2882900"/>
          <p14:tracePt t="53290" x="958850" y="2890838"/>
          <p14:tracePt t="53300" x="958850" y="2911475"/>
          <p14:tracePt t="53310" x="950913" y="2925763"/>
          <p14:tracePt t="53326" x="950913" y="2932113"/>
          <p14:tracePt t="53332" x="950913" y="2938463"/>
          <p14:tracePt t="53342" x="944563" y="2946400"/>
          <p14:tracePt t="53352" x="944563" y="2952750"/>
          <p14:tracePt t="53366" x="938213" y="2960688"/>
          <p14:tracePt t="53372" x="930275" y="2967038"/>
          <p14:tracePt t="53392" x="923925" y="2981325"/>
          <p14:tracePt t="53412" x="915988" y="2987675"/>
          <p14:tracePt t="53422" x="909638" y="2987675"/>
          <p14:tracePt t="53432" x="909638" y="2995613"/>
          <p14:tracePt t="53448" x="903288" y="2995613"/>
          <p14:tracePt t="53452" x="903288" y="3001963"/>
          <p14:tracePt t="53468" x="903288" y="3009900"/>
          <p14:tracePt t="53472" x="895350" y="3009900"/>
          <p14:tracePt t="53492" x="895350" y="3016250"/>
          <p14:tracePt t="53503" x="889000" y="3022600"/>
          <p14:tracePt t="53518" x="881063" y="3030538"/>
          <p14:tracePt t="53528" x="881063" y="3036888"/>
          <p14:tracePt t="53542" x="881063" y="3044825"/>
          <p14:tracePt t="53574" x="874713" y="3051175"/>
          <p14:tracePt t="53598" x="874713" y="3057525"/>
          <p14:tracePt t="53614" x="874713" y="3065463"/>
          <p14:tracePt t="53684" x="881063" y="3071813"/>
          <p14:tracePt t="53691" x="889000" y="3071813"/>
          <p14:tracePt t="53694" x="895350" y="3071813"/>
          <p14:tracePt t="53706" x="903288" y="3079750"/>
          <p14:tracePt t="53715" x="938213" y="3092450"/>
          <p14:tracePt t="53721" x="950913" y="3092450"/>
          <p14:tracePt t="53730" x="979488" y="3100388"/>
          <p14:tracePt t="53734" x="1000125" y="3106738"/>
          <p14:tracePt t="53744" x="1035050" y="3114675"/>
          <p14:tracePt t="53755" x="1090613" y="3127375"/>
          <p14:tracePt t="53760" x="1104900" y="3135313"/>
          <p14:tracePt t="53770" x="1147763" y="3141663"/>
          <p14:tracePt t="53774" x="1189038" y="3141663"/>
          <p14:tracePt t="53787" x="1244600" y="3149600"/>
          <p14:tracePt t="53797" x="1328738" y="3149600"/>
          <p14:tracePt t="53801" x="1350963" y="3149600"/>
          <p14:tracePt t="53811" x="1392238" y="3149600"/>
          <p14:tracePt t="53817" x="1441450" y="3149600"/>
          <p14:tracePt t="53827" x="1468438" y="3149600"/>
          <p14:tracePt t="53837" x="1525588" y="3149600"/>
          <p14:tracePt t="53851" x="1546225" y="3149600"/>
          <p14:tracePt t="53856" x="1552575" y="3149600"/>
          <p14:tracePt t="53956" x="1560513" y="3149600"/>
          <p14:tracePt t="54622" x="1566863" y="3149600"/>
          <p14:tracePt t="54632" x="1581150" y="3149600"/>
          <p14:tracePt t="54639" x="1616075" y="3149600"/>
          <p14:tracePt t="54648" x="1644650" y="3149600"/>
          <p14:tracePt t="54658" x="1720850" y="3155950"/>
          <p14:tracePt t="54662" x="1728788" y="3155950"/>
          <p14:tracePt t="54672" x="1741488" y="3155950"/>
          <p14:tracePt t="54678" x="1755775" y="3170238"/>
          <p14:tracePt t="54689" x="1763713" y="3176588"/>
          <p14:tracePt t="54698" x="1776413" y="3184525"/>
          <p14:tracePt t="54704" x="1776413" y="3190875"/>
          <p14:tracePt t="54714" x="1776413" y="3198813"/>
          <p14:tracePt t="54718" x="1784350" y="3205163"/>
          <p14:tracePt t="54728" x="1790700" y="3219450"/>
          <p14:tracePt t="54740" x="1790700" y="3240088"/>
          <p14:tracePt t="54754" x="1790700" y="3254375"/>
          <p14:tracePt t="54758" x="1798638" y="3268663"/>
          <p14:tracePt t="54769" x="1798638" y="3281363"/>
          <p14:tracePt t="54778" x="1804988" y="3309938"/>
          <p14:tracePt t="54784" x="1804988" y="3316288"/>
          <p14:tracePt t="54794" x="1811338" y="3330575"/>
          <p14:tracePt t="54798" x="1811338" y="3344863"/>
          <p14:tracePt t="54808" x="1819275" y="3359150"/>
          <p14:tracePt t="54818" x="1825625" y="3373438"/>
          <p14:tracePt t="54834" x="1825625" y="3379788"/>
          <p14:tracePt t="54840" x="1833563" y="3387725"/>
          <p14:tracePt t="54851" x="1839913" y="3400425"/>
          <p14:tracePt t="54860" x="1854200" y="3422650"/>
          <p14:tracePt t="54875" x="1860550" y="3435350"/>
          <p14:tracePt t="54880" x="1868488" y="3443288"/>
          <p14:tracePt t="54890" x="1881188" y="3449638"/>
          <p14:tracePt t="54900" x="1881188" y="3463925"/>
          <p14:tracePt t="54904" x="1889125" y="3463925"/>
          <p14:tracePt t="54914" x="1889125" y="3470275"/>
          <p14:tracePt t="54920" x="1895475" y="3478213"/>
          <p14:tracePt t="54940" x="1903413" y="3484563"/>
          <p14:tracePt t="55010" x="1903413" y="3492500"/>
          <p14:tracePt t="55020" x="1895475" y="3492500"/>
          <p14:tracePt t="55026" x="1889125" y="3498850"/>
          <p14:tracePt t="55036" x="1881188" y="3498850"/>
          <p14:tracePt t="55040" x="1860550" y="3513138"/>
          <p14:tracePt t="55052" x="1825625" y="3513138"/>
          <p14:tracePt t="55062" x="1770063" y="3519488"/>
          <p14:tracePt t="55066" x="1749425" y="3519488"/>
          <p14:tracePt t="55076" x="1706563" y="3519488"/>
          <p14:tracePt t="55082" x="1630363" y="3519488"/>
          <p14:tracePt t="55093" x="1552575" y="3519488"/>
          <p14:tracePt t="55102" x="1412875" y="3533775"/>
          <p14:tracePt t="55106" x="1385888" y="3533775"/>
          <p14:tracePt t="55116" x="1316038" y="3541713"/>
          <p14:tracePt t="55123" x="1238250" y="3548063"/>
          <p14:tracePt t="55132" x="1112838" y="3554413"/>
          <p14:tracePt t="55142" x="1020763" y="3554413"/>
          <p14:tracePt t="55146" x="1000125" y="3554413"/>
          <p14:tracePt t="55159" x="950913" y="3562350"/>
          <p14:tracePt t="55162" x="915988" y="3562350"/>
          <p14:tracePt t="55176" x="895350" y="3568700"/>
          <p14:tracePt t="55183" x="874713" y="3568700"/>
          <p14:tracePt t="55189" x="866775" y="3568700"/>
          <p14:tracePt t="55202" x="860425" y="3568700"/>
          <p14:tracePt t="55233" x="860425" y="3576638"/>
          <p14:tracePt t="57125" x="854075" y="3576638"/>
          <p14:tracePt t="57132" x="854075" y="3582988"/>
          <p14:tracePt t="57654" x="874713" y="3582988"/>
          <p14:tracePt t="57664" x="930275" y="3582988"/>
          <p14:tracePt t="57668" x="938213" y="3582988"/>
          <p14:tracePt t="57678" x="979488" y="3582988"/>
          <p14:tracePt t="57684" x="1049338" y="3582988"/>
          <p14:tracePt t="57694" x="1077913" y="3582988"/>
          <p14:tracePt t="57705" x="1127125" y="3582988"/>
          <p14:tracePt t="57710" x="1133475" y="3582988"/>
          <p14:tracePt t="57722" x="1147763" y="3582988"/>
          <p14:tracePt t="57726" x="1162050" y="3582988"/>
          <p14:tracePt t="57734" x="1174750" y="3582988"/>
          <p14:tracePt t="57745" x="1189038" y="3582988"/>
          <p14:tracePt t="57760" x="1196975" y="3582988"/>
          <p14:tracePt t="57764" x="1203325" y="3582988"/>
          <p14:tracePt t="57774" x="1203325" y="3576638"/>
          <p14:tracePt t="57784" x="1209675" y="3576638"/>
          <p14:tracePt t="57800" x="1209675" y="3568700"/>
          <p14:tracePt t="57804" x="1217613" y="3568700"/>
          <p14:tracePt t="57817" x="1217613" y="3562350"/>
          <p14:tracePt t="57828" x="1223963" y="3562350"/>
          <p14:tracePt t="57831" x="1231900" y="3554413"/>
          <p14:tracePt t="57841" x="1238250" y="3548063"/>
          <p14:tracePt t="57847" x="1244600" y="3541713"/>
          <p14:tracePt t="57856" x="1258888" y="3541713"/>
          <p14:tracePt t="57866" x="1279525" y="3519488"/>
          <p14:tracePt t="57870" x="1279525" y="3513138"/>
          <p14:tracePt t="57880" x="1293813" y="3505200"/>
          <p14:tracePt t="57886" x="1308100" y="3492500"/>
          <p14:tracePt t="57896" x="1316038" y="3478213"/>
          <p14:tracePt t="57906" x="1343025" y="3449638"/>
          <p14:tracePt t="57910" x="1350963" y="3443288"/>
          <p14:tracePt t="57920" x="1371600" y="3422650"/>
          <p14:tracePt t="57926" x="1392238" y="3400425"/>
          <p14:tracePt t="57936" x="1406525" y="3379788"/>
          <p14:tracePt t="57946" x="1447800" y="3338513"/>
          <p14:tracePt t="57952" x="1462088" y="3330575"/>
          <p14:tracePt t="57962" x="1482725" y="3289300"/>
          <p14:tracePt t="57966" x="1511300" y="3260725"/>
          <p14:tracePt t="57976" x="1539875" y="3219450"/>
          <p14:tracePt t="57986" x="1595438" y="3149600"/>
          <p14:tracePt t="57992" x="1601788" y="3127375"/>
          <p14:tracePt t="58002" x="1636713" y="3086100"/>
          <p14:tracePt t="58006" x="1665288" y="3036888"/>
          <p14:tracePt t="58016" x="1685925" y="2981325"/>
          <p14:tracePt t="58026" x="1706563" y="2911475"/>
          <p14:tracePt t="58032" x="1714500" y="2882900"/>
          <p14:tracePt t="58042" x="1728788" y="2847975"/>
          <p14:tracePt t="58048" x="1741488" y="2798763"/>
          <p14:tracePt t="58059" x="1763713" y="2743200"/>
          <p14:tracePt t="58068" x="1784350" y="2673350"/>
          <p14:tracePt t="58072" x="1798638" y="2652713"/>
          <p14:tracePt t="58082" x="1811338" y="2609850"/>
          <p14:tracePt t="58088" x="1825625" y="2560638"/>
          <p14:tracePt t="58098" x="1846263" y="2505075"/>
          <p14:tracePt t="58109" x="1895475" y="2281238"/>
          <p14:tracePt t="58118" x="1924050" y="2190750"/>
          <p14:tracePt t="58122" x="1930400" y="2147888"/>
          <p14:tracePt t="58128" x="1952625" y="2063750"/>
          <p14:tracePt t="58139" x="1973263" y="1987550"/>
          <p14:tracePt t="58149" x="2008188" y="1862138"/>
          <p14:tracePt t="58154" x="2014538" y="1839913"/>
          <p14:tracePt t="58165" x="2035175" y="1778000"/>
          <p14:tracePt t="58168" x="2057400" y="1720850"/>
          <p14:tracePt t="58178" x="2070100" y="1685925"/>
          <p14:tracePt t="58188" x="2084388" y="1644650"/>
          <p14:tracePt t="58194" x="2092325" y="1638300"/>
          <p14:tracePt t="58204" x="2092325" y="1624013"/>
          <p14:tracePt t="58209" x="2092325" y="1616075"/>
          <p14:tracePt t="58218" x="2098675" y="1609725"/>
          <p14:tracePt t="58228" x="2098675" y="1595438"/>
          <p14:tracePt t="58249" x="2098675" y="1589088"/>
          <p14:tracePt t="58261" x="2098675" y="1581150"/>
          <p14:tracePt t="58269" x="2098675" y="1574800"/>
          <p14:tracePt t="58276" x="2098675" y="1566863"/>
          <p14:tracePt t="58285" x="2098675" y="1560513"/>
          <p14:tracePt t="58291" x="2098675" y="1554163"/>
          <p14:tracePt t="58300" x="2098675" y="1546225"/>
          <p14:tracePt t="58310" x="2098675" y="1531938"/>
          <p14:tracePt t="58324" x="2106613" y="1519238"/>
          <p14:tracePt t="58330" x="2106613" y="1511300"/>
          <p14:tracePt t="58406" x="2106613" y="1519238"/>
          <p14:tracePt t="58411" x="2106613" y="1546225"/>
          <p14:tracePt t="58420" x="2106613" y="1595438"/>
          <p14:tracePt t="58430" x="2106613" y="1685925"/>
          <p14:tracePt t="58436" x="2106613" y="1714500"/>
          <p14:tracePt t="58446" x="2106613" y="1790700"/>
          <p14:tracePt t="58450" x="2098675" y="1882775"/>
          <p14:tracePt t="58461" x="2098675" y="1973263"/>
          <p14:tracePt t="58470" x="2084388" y="2176463"/>
          <p14:tracePt t="58477" x="2084388" y="2217738"/>
          <p14:tracePt t="58487" x="2084388" y="2324100"/>
          <p14:tracePt t="58490" x="2084388" y="2435225"/>
          <p14:tracePt t="58500" x="2084388" y="2519363"/>
          <p14:tracePt t="58512" x="2084388" y="2673350"/>
          <p14:tracePt t="58516" x="2084388" y="2701925"/>
          <p14:tracePt t="58526" x="2078038" y="2784475"/>
          <p14:tracePt t="58532" x="2078038" y="2868613"/>
          <p14:tracePt t="58542" x="2078038" y="2952750"/>
          <p14:tracePt t="58552" x="2078038" y="3092450"/>
          <p14:tracePt t="58556" x="2070100" y="3114675"/>
          <p14:tracePt t="58566" x="2070100" y="3190875"/>
          <p14:tracePt t="58572" x="2070100" y="3246438"/>
          <p14:tracePt t="58582" x="2070100" y="3309938"/>
          <p14:tracePt t="58597" x="2070100" y="3429000"/>
          <p14:tracePt t="58607" x="2078038" y="3470275"/>
          <p14:tracePt t="58613" x="2084388" y="3527425"/>
          <p14:tracePt t="58623" x="2098675" y="3576638"/>
          <p14:tracePt t="58632" x="2141538" y="3687763"/>
          <p14:tracePt t="58639" x="2147888" y="3702050"/>
          <p14:tracePt t="58648" x="2176463" y="3730625"/>
          <p14:tracePt t="58652" x="2189163" y="3751263"/>
          <p14:tracePt t="58662" x="2217738" y="3778250"/>
          <p14:tracePt t="58672" x="2259013" y="3800475"/>
          <p14:tracePt t="58678" x="2266950" y="3806825"/>
          <p14:tracePt t="58688" x="2287588" y="3813175"/>
          <p14:tracePt t="58692" x="2322513" y="3827463"/>
          <p14:tracePt t="58702" x="2351088" y="3835400"/>
          <p14:tracePt t="58712" x="2435225" y="3862388"/>
          <p14:tracePt t="58718" x="2470150" y="3870325"/>
          <p14:tracePt t="58728" x="2532063" y="3890963"/>
          <p14:tracePt t="58732" x="2601913" y="3905250"/>
          <p14:tracePt t="58747" x="2693988" y="3932238"/>
          <p14:tracePt t="58754" x="2903538" y="3975100"/>
          <p14:tracePt t="58758" x="2944813" y="3981450"/>
          <p14:tracePt t="58768" x="3092450" y="3995738"/>
          <p14:tracePt t="58774" x="3267075" y="4010025"/>
          <p14:tracePt t="58784" x="3462338" y="4016375"/>
          <p14:tracePt t="58794" x="3833813" y="4059238"/>
          <p14:tracePt t="58798" x="3897313" y="4065588"/>
          <p14:tracePt t="58808" x="4043363" y="4073525"/>
          <p14:tracePt t="58814" x="4240213" y="4086225"/>
          <p14:tracePt t="58824" x="4400550" y="4108450"/>
          <p14:tracePt t="58834" x="4687888" y="4129088"/>
          <p14:tracePt t="58838" x="4743450" y="4135438"/>
          <p14:tracePt t="58850" x="4862513" y="4149725"/>
          <p14:tracePt t="58854" x="4981575" y="4149725"/>
          <p14:tracePt t="58865" x="5114925" y="4156075"/>
          <p14:tracePt t="58875" x="5386388" y="4170363"/>
          <p14:tracePt t="58881" x="5421313" y="4170363"/>
          <p14:tracePt t="58891" x="5534025" y="4170363"/>
          <p14:tracePt t="58895" x="5632450" y="4170363"/>
          <p14:tracePt t="58905" x="5702300" y="4170363"/>
          <p14:tracePt t="58915" x="5862638" y="4143375"/>
          <p14:tracePt t="58922" x="5883275" y="4135438"/>
          <p14:tracePt t="58931" x="5911850" y="4114800"/>
          <p14:tracePt t="58934" x="5932488" y="4094163"/>
          <p14:tracePt t="58944" x="5940425" y="4059238"/>
          <p14:tracePt t="58954" x="5961063" y="3995738"/>
          <p14:tracePt t="58960" x="5961063" y="3975100"/>
          <p14:tracePt t="58970" x="5975350" y="3919538"/>
          <p14:tracePt t="58976" x="5981700" y="3835400"/>
          <p14:tracePt t="58986" x="5988050" y="3730625"/>
          <p14:tracePt t="58996" x="6022975" y="3498850"/>
          <p14:tracePt t="59000" x="6030913" y="3443288"/>
          <p14:tracePt t="59011" x="6051550" y="3260725"/>
          <p14:tracePt t="59016" x="6057900" y="3044825"/>
          <p14:tracePt t="59027" x="6086475" y="2827338"/>
          <p14:tracePt t="59036" x="6094413" y="2463800"/>
          <p14:tracePt t="59040" x="6094413" y="2406650"/>
          <p14:tracePt t="59050" x="6094413" y="2266950"/>
          <p14:tracePt t="59056" x="6094413" y="2155825"/>
          <p14:tracePt t="59066" x="6094413" y="2057400"/>
          <p14:tracePt t="59076" x="6080125" y="1938338"/>
          <p14:tracePt t="59080" x="6080125" y="1917700"/>
          <p14:tracePt t="59093" x="6072188" y="1882775"/>
          <p14:tracePt t="59096" x="6057900" y="1854200"/>
          <p14:tracePt t="59106" x="6057900" y="1839913"/>
          <p14:tracePt t="59116" x="6045200" y="1819275"/>
          <p14:tracePt t="59122" x="6037263" y="1819275"/>
          <p14:tracePt t="59132" x="6037263" y="1804988"/>
          <p14:tracePt t="59136" x="6037263" y="1798638"/>
          <p14:tracePt t="59146" x="6037263" y="1790700"/>
          <p14:tracePt t="59162" x="6037263" y="1784350"/>
          <p14:tracePt t="59378" x="6057900" y="1735138"/>
          <p14:tracePt t="59388" x="6086475" y="1685925"/>
          <p14:tracePt t="59398" x="6107113" y="1595438"/>
          <p14:tracePt t="59404" x="6107113" y="1574800"/>
          <p14:tracePt t="59414" x="6115050" y="1511300"/>
          <p14:tracePt t="59419" x="6115050" y="1462088"/>
          <p14:tracePt t="59430" x="6115050" y="1447800"/>
          <p14:tracePt t="59440" x="6115050" y="1441450"/>
          <p14:tracePt t="59495" x="6115050" y="1447800"/>
          <p14:tracePt t="59502" x="6121400" y="1484313"/>
          <p14:tracePt t="59511" x="6121400" y="1546225"/>
          <p14:tracePt t="59520" x="6121400" y="1700213"/>
          <p14:tracePt t="59524" x="6121400" y="1743075"/>
          <p14:tracePt t="59534" x="6121400" y="1952625"/>
          <p14:tracePt t="59540" x="6121400" y="2106613"/>
          <p14:tracePt t="59550" x="6121400" y="2274888"/>
          <p14:tracePt t="59560" x="6135688" y="2603500"/>
          <p14:tracePt t="59566" x="6135688" y="2667000"/>
          <p14:tracePt t="59577" x="6135688" y="2819400"/>
          <p14:tracePt t="59580" x="6156325" y="3001963"/>
          <p14:tracePt t="59590" x="6170613" y="3176588"/>
          <p14:tracePt t="59600" x="6219825" y="3492500"/>
          <p14:tracePt t="59606" x="6234113" y="3562350"/>
          <p14:tracePt t="59616" x="6261100" y="3681413"/>
          <p14:tracePt t="59621" x="6296025" y="3778250"/>
          <p14:tracePt t="59631" x="6324600" y="3876675"/>
          <p14:tracePt t="59641" x="6408738" y="4030663"/>
          <p14:tracePt t="59646" x="6423025" y="4051300"/>
          <p14:tracePt t="59656" x="6472238" y="4114800"/>
          <p14:tracePt t="59662" x="6507163" y="4164013"/>
          <p14:tracePt t="59672" x="6542088" y="4227513"/>
          <p14:tracePt t="59682" x="6604000" y="4297363"/>
          <p14:tracePt t="59686" x="6618288" y="4310063"/>
          <p14:tracePt t="59696" x="6646863" y="4332288"/>
          <p14:tracePt t="59702" x="6673850" y="4359275"/>
          <p14:tracePt t="59712" x="6696075" y="4381500"/>
          <p14:tracePt t="59722" x="6731000" y="4387850"/>
          <p14:tracePt t="59727" x="6737350" y="4394200"/>
          <p14:tracePt t="59736" x="6751638" y="4408488"/>
          <p14:tracePt t="59743" x="6765925" y="4408488"/>
          <p14:tracePt t="59754" x="6786563" y="4408488"/>
          <p14:tracePt t="59762" x="6842125" y="4416425"/>
          <p14:tracePt t="59766" x="6856413" y="4416425"/>
          <p14:tracePt t="59778" x="6905625" y="4416425"/>
          <p14:tracePt t="59782" x="6981825" y="4416425"/>
          <p14:tracePt t="59792" x="7073900" y="4416425"/>
          <p14:tracePt t="59802" x="7402513" y="4373563"/>
          <p14:tracePt t="59808" x="7450138" y="4359275"/>
          <p14:tracePt t="59818" x="7597775" y="4318000"/>
          <p14:tracePt t="59822" x="7772400" y="4262438"/>
          <p14:tracePt t="59832" x="7926388" y="4213225"/>
          <p14:tracePt t="59842" x="8220075" y="4079875"/>
          <p14:tracePt t="59848" x="8269288" y="4059238"/>
          <p14:tracePt t="59858" x="8374063" y="3995738"/>
          <p14:tracePt t="59862" x="8451850" y="3940175"/>
          <p14:tracePt t="59872" x="8521700" y="3884613"/>
          <p14:tracePt t="59882" x="8618538" y="3771900"/>
          <p14:tracePt t="59888" x="8632825" y="3736975"/>
          <p14:tracePt t="59900" x="8724900" y="3603625"/>
          <p14:tracePt t="59904" x="8731250" y="3562350"/>
          <p14:tracePt t="59914" x="8766175" y="3478213"/>
          <p14:tracePt t="59920" x="8786813" y="3387725"/>
          <p14:tracePt t="59931" x="8807450" y="3281363"/>
          <p14:tracePt t="59941" x="8856663" y="3036888"/>
          <p14:tracePt t="59945" x="8864600" y="2995613"/>
          <p14:tracePt t="59955" x="8899525" y="2876550"/>
          <p14:tracePt t="59965" x="8955088" y="2736850"/>
          <p14:tracePt t="59971" x="8975725" y="2603500"/>
          <p14:tracePt t="59981" x="9067800" y="2371725"/>
          <p14:tracePt t="59985" x="9080500" y="2330450"/>
          <p14:tracePt t="59995" x="9094788" y="2260600"/>
          <p14:tracePt t="60001" x="9102725" y="2190750"/>
          <p14:tracePt t="60011" x="9102725" y="2141538"/>
          <p14:tracePt t="60021" x="9067800" y="2057400"/>
          <p14:tracePt t="60030" x="9053513" y="2036763"/>
          <p14:tracePt t="60037" x="9004300" y="1966913"/>
          <p14:tracePt t="60041" x="8948738" y="1897063"/>
          <p14:tracePt t="60050" x="8891588" y="1827213"/>
          <p14:tracePt t="60060" x="8772525" y="1720850"/>
          <p14:tracePt t="60066" x="8745538" y="1700213"/>
          <p14:tracePt t="60077" x="8689975" y="1658938"/>
          <p14:tracePt t="60080" x="8626475" y="1624013"/>
          <p14:tracePt t="60090" x="8577263" y="1589088"/>
          <p14:tracePt t="60100" x="8458200" y="1539875"/>
          <p14:tracePt t="60106" x="8429625" y="1525588"/>
          <p14:tracePt t="60117" x="8353425" y="1484313"/>
          <p14:tracePt t="60122" x="8277225" y="1455738"/>
          <p14:tracePt t="60132" x="8199438" y="1420813"/>
          <p14:tracePt t="60142" x="8045450" y="1365250"/>
          <p14:tracePt t="60146" x="8010525" y="1350963"/>
          <p14:tracePt t="60156" x="7926388" y="1330325"/>
          <p14:tracePt t="60162" x="7737475" y="1287463"/>
          <p14:tracePt t="60172" x="7632700" y="1281113"/>
          <p14:tracePt t="60182" x="7478713" y="1273175"/>
          <p14:tracePt t="60186" x="7458075" y="1266825"/>
          <p14:tracePt t="60196" x="7402513" y="1266825"/>
          <p14:tracePt t="60202" x="7388225" y="1266825"/>
          <p14:tracePt t="60318" x="7380288" y="1266825"/>
          <p14:tracePt t="60322" x="7359650" y="1252538"/>
          <p14:tracePt t="60332" x="7345363" y="1246188"/>
          <p14:tracePt t="60342" x="7310438" y="1217613"/>
          <p14:tracePt t="60348" x="7297738" y="1211263"/>
          <p14:tracePt t="60358" x="7269163" y="1196975"/>
          <p14:tracePt t="60364" x="7226300" y="1182688"/>
          <p14:tracePt t="60374" x="7178675" y="1168400"/>
          <p14:tracePt t="60384" x="7059613" y="1147763"/>
          <p14:tracePt t="60388" x="7031038" y="1147763"/>
          <p14:tracePt t="60398" x="6926263" y="1162050"/>
          <p14:tracePt t="60404" x="6835775" y="1182688"/>
          <p14:tracePt t="60414" x="6737350" y="1203325"/>
          <p14:tracePt t="60424" x="6569075" y="1252538"/>
          <p14:tracePt t="60428" x="6542088" y="1266825"/>
          <p14:tracePt t="60438" x="6443663" y="1301750"/>
          <p14:tracePt t="60444" x="6318250" y="1330325"/>
          <p14:tracePt t="60455" x="6149975" y="1350963"/>
          <p14:tracePt t="60465" x="5813425" y="1350963"/>
          <p14:tracePt t="60470" x="5743575" y="1350963"/>
          <p14:tracePt t="60480" x="5540375" y="1316038"/>
          <p14:tracePt t="60484" x="5310188" y="1308100"/>
          <p14:tracePt t="60495" x="5057775" y="1295400"/>
          <p14:tracePt t="60504" x="4772025" y="1308100"/>
          <p14:tracePt t="60511" x="4729163" y="1316038"/>
          <p14:tracePt t="60520" x="4659313" y="1350963"/>
          <p14:tracePt t="60524" x="4610100" y="1377950"/>
          <p14:tracePt t="60534" x="4568825" y="1400175"/>
          <p14:tracePt t="60544" x="4525963" y="1427163"/>
          <p14:tracePt t="60551" x="4519613" y="1435100"/>
          <p14:tracePt t="60563" x="4505325" y="1441450"/>
          <p14:tracePt t="60566" x="4498975" y="1447800"/>
          <p14:tracePt t="60575" x="4484688" y="1455738"/>
          <p14:tracePt t="60586" x="4470400" y="1462088"/>
          <p14:tracePt t="60590" x="4464050" y="1462088"/>
          <p14:tracePt t="60600" x="4449763" y="1462088"/>
          <p14:tracePt t="60606" x="4441825" y="1462088"/>
          <p14:tracePt t="60616" x="4435475" y="1462088"/>
          <p14:tracePt t="60626" x="4429125" y="1470025"/>
          <p14:tracePt t="60797" x="4421188" y="1470025"/>
          <p14:tracePt t="60803" x="4414838" y="1462088"/>
          <p14:tracePt t="60807" x="4394200" y="1441450"/>
          <p14:tracePt t="60819" x="4371975" y="1412875"/>
          <p14:tracePt t="60830" x="4344988" y="1385888"/>
          <p14:tracePt t="60833" x="4344988" y="1377950"/>
          <p14:tracePt t="60843" x="4344988" y="1371600"/>
          <p14:tracePt t="60849" x="4330700" y="1365250"/>
          <p14:tracePt t="60858" x="4324350" y="1357313"/>
          <p14:tracePt t="60868" x="4310063" y="1357313"/>
          <p14:tracePt t="60872" x="4302125" y="1350963"/>
          <p14:tracePt t="60882" x="4295775" y="1343025"/>
          <p14:tracePt t="60888" x="4275138" y="1343025"/>
          <p14:tracePt t="60898" x="4252913" y="1330325"/>
          <p14:tracePt t="60908" x="4197350" y="1301750"/>
          <p14:tracePt t="60912" x="4183063" y="1295400"/>
          <p14:tracePt t="60923" x="4148138" y="1287463"/>
          <p14:tracePt t="60929" x="4127500" y="1281113"/>
          <p14:tracePt t="60939" x="4100513" y="1281113"/>
          <p14:tracePt t="60949" x="4064000" y="1281113"/>
          <p14:tracePt t="60965" x="4051300" y="1281113"/>
          <p14:tracePt t="60969" x="4037013" y="1281113"/>
          <p14:tracePt t="60980" x="4029075" y="1281113"/>
          <p14:tracePt t="60988" x="4008438" y="1281113"/>
          <p14:tracePt t="60995" x="3994150" y="1281113"/>
          <p14:tracePt t="61004" x="3981450" y="1273175"/>
          <p14:tracePt t="61009" x="3952875" y="1273175"/>
          <p14:tracePt t="61018" x="3924300" y="1273175"/>
          <p14:tracePt t="61029" x="3875088" y="1273175"/>
          <p14:tracePt t="61034" x="3868738" y="1273175"/>
          <p14:tracePt t="61045" x="3848100" y="1273175"/>
          <p14:tracePt t="61050" x="3833813" y="1287463"/>
          <p14:tracePt t="61061" x="3819525" y="1295400"/>
          <p14:tracePt t="61070" x="3805238" y="1308100"/>
          <p14:tracePt t="61074" x="3798888" y="1308100"/>
          <p14:tracePt t="61084" x="3784600" y="1308100"/>
          <p14:tracePt t="61091" x="3778250" y="1316038"/>
          <p14:tracePt t="61101" x="3770313" y="1316038"/>
          <p14:tracePt t="61110" x="3749675" y="1322388"/>
          <p14:tracePt t="61114" x="3743325" y="1322388"/>
          <p14:tracePt t="61124" x="3729038" y="1322388"/>
          <p14:tracePt t="61130" x="3722688" y="1322388"/>
          <p14:tracePt t="61140" x="3714750" y="1322388"/>
          <p14:tracePt t="61150" x="3700463" y="1330325"/>
          <p14:tracePt t="61166" x="3700463" y="1336675"/>
          <p14:tracePt t="61177" x="3694113" y="1336675"/>
          <p14:tracePt t="61695" x="3679825" y="1336675"/>
          <p14:tracePt t="61705" x="3659188" y="1336675"/>
          <p14:tracePt t="61711" x="3644900" y="1343025"/>
          <p14:tracePt t="61720" x="3630613" y="1343025"/>
          <p14:tracePt t="61730" x="3595688" y="1343025"/>
          <p14:tracePt t="61734" x="3589338" y="1343025"/>
          <p14:tracePt t="61746" x="3575050" y="1343025"/>
          <p14:tracePt t="61750" x="3560763" y="1343025"/>
          <p14:tracePt t="61760" x="3546475" y="1343025"/>
          <p14:tracePt t="61770" x="3533775" y="1343025"/>
          <p14:tracePt t="61777" x="3525838" y="1343025"/>
          <p14:tracePt t="61786" x="3519488" y="1343025"/>
          <p14:tracePt t="61790" x="3511550" y="1343025"/>
          <p14:tracePt t="61810" x="3505200" y="1343025"/>
          <p14:tracePt t="61893" x="3498850" y="1343025"/>
          <p14:tracePt t="63566" x="3498850" y="1357313"/>
          <p14:tracePt t="63572" x="3505200" y="1365250"/>
          <p14:tracePt t="63582" x="3511550" y="1392238"/>
          <p14:tracePt t="63588" x="3525838" y="1435100"/>
          <p14:tracePt t="63598" x="3533775" y="1462088"/>
          <p14:tracePt t="63608" x="3560763" y="1525588"/>
          <p14:tracePt t="63613" x="3568700" y="1539875"/>
          <p14:tracePt t="63623" x="3589338" y="1566863"/>
          <p14:tracePt t="63629" x="3609975" y="1624013"/>
          <p14:tracePt t="63639" x="3630613" y="1665288"/>
          <p14:tracePt t="63651" x="3659188" y="1728788"/>
          <p14:tracePt t="63653" x="3673475" y="1749425"/>
          <p14:tracePt t="63663" x="3687763" y="1784350"/>
          <p14:tracePt t="63669" x="3708400" y="1819275"/>
          <p14:tracePt t="63679" x="3722688" y="1833563"/>
          <p14:tracePt t="63688" x="3743325" y="1862138"/>
          <p14:tracePt t="63692" x="3743325" y="1868488"/>
          <p14:tracePt t="63708" x="3749675" y="1868488"/>
          <p14:tracePt t="63724" x="3749675" y="1874838"/>
          <p14:tracePt t="63728" x="3749675" y="1882775"/>
          <p14:tracePt t="63734" x="3749675" y="1889125"/>
          <p14:tracePt t="63744" x="3749675" y="1897063"/>
          <p14:tracePt t="63748" x="3757613" y="1909763"/>
          <p14:tracePt t="63758" x="3763963" y="1924050"/>
          <p14:tracePt t="63768" x="3784600" y="1958975"/>
          <p14:tracePt t="63774" x="3792538" y="1958975"/>
          <p14:tracePt t="63786" x="3792538" y="1966913"/>
          <p14:tracePt t="63788" x="3805238" y="1973263"/>
          <p14:tracePt t="63830" x="3805238" y="1966913"/>
          <p14:tracePt t="63840" x="3805238" y="1944688"/>
          <p14:tracePt t="63850" x="3805238" y="1909763"/>
          <p14:tracePt t="63854" x="3798888" y="1897063"/>
          <p14:tracePt t="63864" x="3784600" y="1868488"/>
          <p14:tracePt t="63870" x="3784600" y="1854200"/>
          <p14:tracePt t="63880" x="3784600" y="1847850"/>
          <p14:tracePt t="63890" x="3778250" y="1827213"/>
          <p14:tracePt t="63894" x="3770313" y="1819275"/>
          <p14:tracePt t="63910" x="3763963" y="1804988"/>
          <p14:tracePt t="63920" x="3757613" y="1804988"/>
          <p14:tracePt t="63931" x="3735388" y="1784350"/>
          <p14:tracePt t="63936" x="3729038" y="1778000"/>
          <p14:tracePt t="63947" x="3714750" y="1770063"/>
          <p14:tracePt t="63950" x="3700463" y="1755775"/>
          <p14:tracePt t="63961" x="3687763" y="1735138"/>
          <p14:tracePt t="63971" x="3659188" y="1720850"/>
          <p14:tracePt t="63977" x="3651250" y="1714500"/>
          <p14:tracePt t="63987" x="3644900" y="1714500"/>
          <p14:tracePt t="63990" x="3630613" y="1708150"/>
          <p14:tracePt t="64000" x="3624263" y="1708150"/>
          <p14:tracePt t="64010" x="3603625" y="1700213"/>
          <p14:tracePt t="64017" x="3595688" y="1693863"/>
          <p14:tracePt t="64035" x="3575050" y="1693863"/>
          <p14:tracePt t="64043" x="3560763" y="1693863"/>
          <p14:tracePt t="64053" x="3540125" y="1685925"/>
          <p14:tracePt t="64058" x="3525838" y="1685925"/>
          <p14:tracePt t="64067" x="3519488" y="1685925"/>
          <p14:tracePt t="64073" x="3498850" y="1685925"/>
          <p14:tracePt t="64084" x="3490913" y="1685925"/>
          <p14:tracePt t="64092" x="3462338" y="1685925"/>
          <p14:tracePt t="64097" x="3455988" y="1685925"/>
          <p14:tracePt t="64106" x="3441700" y="1685925"/>
          <p14:tracePt t="64112" x="3421063" y="1685925"/>
          <p14:tracePt t="64122" x="3392488" y="1685925"/>
          <p14:tracePt t="64132" x="3351213" y="1679575"/>
          <p14:tracePt t="64136" x="3344863" y="1679575"/>
          <p14:tracePt t="64146" x="3322638" y="1673225"/>
          <p14:tracePt t="64152" x="3302000" y="1673225"/>
          <p14:tracePt t="64162" x="3281363" y="1673225"/>
          <p14:tracePt t="64172" x="3252788" y="1673225"/>
          <p14:tracePt t="64179" x="3246438" y="1673225"/>
          <p14:tracePt t="64189" x="3232150" y="1673225"/>
          <p14:tracePt t="64192" x="3217863" y="1673225"/>
          <p14:tracePt t="64203" x="3211513" y="1673225"/>
          <p14:tracePt t="64212" x="3182938" y="1673225"/>
          <p14:tracePt t="64219" x="3176588" y="1673225"/>
          <p14:tracePt t="64229" x="3168650" y="1673225"/>
          <p14:tracePt t="64232" x="3155950" y="1673225"/>
          <p14:tracePt t="64242" x="3148013" y="1673225"/>
          <p14:tracePt t="64252" x="3133725" y="1673225"/>
          <p14:tracePt t="64259" x="3127375" y="1673225"/>
          <p14:tracePt t="64269" x="3113088" y="1673225"/>
          <p14:tracePt t="64275" x="3106738" y="1679575"/>
          <p14:tracePt t="64285" x="3092450" y="1679575"/>
          <p14:tracePt t="64295" x="3071813" y="1685925"/>
          <p14:tracePt t="64299" x="3063875" y="1693863"/>
          <p14:tracePt t="64308" x="3057525" y="1693863"/>
          <p14:tracePt t="64314" x="3043238" y="1700213"/>
          <p14:tracePt t="64324" x="3028950" y="1700213"/>
          <p14:tracePt t="64334" x="3008313" y="1708150"/>
          <p14:tracePt t="64338" x="3001963" y="1708150"/>
          <p14:tracePt t="64348" x="2994025" y="1714500"/>
          <p14:tracePt t="64356" x="2979738" y="1720850"/>
          <p14:tracePt t="64365" x="2973388" y="1728788"/>
          <p14:tracePt t="64375" x="2959100" y="1743075"/>
          <p14:tracePt t="64391" x="2952750" y="1749425"/>
          <p14:tracePt t="64395" x="2944813" y="1770063"/>
          <p14:tracePt t="64404" x="2938463" y="1778000"/>
          <p14:tracePt t="64414" x="2924175" y="1790700"/>
          <p14:tracePt t="64420" x="2924175" y="1798638"/>
          <p14:tracePt t="64431" x="2917825" y="1804988"/>
          <p14:tracePt t="64434" x="2909888" y="1819275"/>
          <p14:tracePt t="64444" x="2909888" y="1833563"/>
          <p14:tracePt t="64454" x="2903538" y="1854200"/>
          <p14:tracePt t="64460" x="2903538" y="1868488"/>
          <p14:tracePt t="64470" x="2903538" y="1882775"/>
          <p14:tracePt t="64474" x="2903538" y="1889125"/>
          <p14:tracePt t="64484" x="2897188" y="1903413"/>
          <p14:tracePt t="64494" x="2897188" y="1924050"/>
          <p14:tracePt t="64510" x="2897188" y="1938338"/>
          <p14:tracePt t="64516" x="2897188" y="1944688"/>
          <p14:tracePt t="64526" x="2897188" y="1958975"/>
          <p14:tracePt t="64536" x="2897188" y="1981200"/>
          <p14:tracePt t="64551" x="2897188" y="1993900"/>
          <p14:tracePt t="64557" x="2897188" y="2001838"/>
          <p14:tracePt t="64567" x="2897188" y="2022475"/>
          <p14:tracePt t="64577" x="2897188" y="2036763"/>
          <p14:tracePt t="64583" x="2897188" y="2043113"/>
          <p14:tracePt t="64591" x="2897188" y="2057400"/>
          <p14:tracePt t="64597" x="2897188" y="2063750"/>
          <p14:tracePt t="64606" x="2897188" y="2085975"/>
          <p14:tracePt t="64616" x="2909888" y="2106613"/>
          <p14:tracePt t="64632" x="2917825" y="2120900"/>
          <p14:tracePt t="64636" x="2917825" y="2133600"/>
          <p14:tracePt t="64646" x="2924175" y="2141538"/>
          <p14:tracePt t="64656" x="2938463" y="2155825"/>
          <p14:tracePt t="64663" x="2938463" y="2170113"/>
          <p14:tracePt t="64673" x="2944813" y="2176463"/>
          <p14:tracePt t="64677" x="2952750" y="2190750"/>
          <p14:tracePt t="64686" x="2967038" y="2211388"/>
          <p14:tracePt t="64696" x="2987675" y="2239963"/>
          <p14:tracePt t="64703" x="3001963" y="2260600"/>
          <p14:tracePt t="64713" x="3014663" y="2274888"/>
          <p14:tracePt t="64719" x="3028950" y="2301875"/>
          <p14:tracePt t="64728" x="3057525" y="2316163"/>
          <p14:tracePt t="64732" x="3071813" y="2330450"/>
          <p14:tracePt t="64744" x="3086100" y="2344738"/>
          <p14:tracePt t="64755" x="3121025" y="2371725"/>
          <p14:tracePt t="64759" x="3121025" y="2379663"/>
          <p14:tracePt t="64769" x="3141663" y="2393950"/>
          <p14:tracePt t="64775" x="3168650" y="2406650"/>
          <p14:tracePt t="64785" x="3182938" y="2420938"/>
          <p14:tracePt t="64795" x="3225800" y="2441575"/>
          <p14:tracePt t="64800" x="3238500" y="2455863"/>
          <p14:tracePt t="64808" x="3260725" y="2470150"/>
          <p14:tracePt t="64814" x="3287713" y="2476500"/>
          <p14:tracePt t="64824" x="3322638" y="2484438"/>
          <p14:tracePt t="64834" x="3379788" y="2498725"/>
          <p14:tracePt t="64838" x="3386138" y="2498725"/>
          <p14:tracePt t="64850" x="3414713" y="2505075"/>
          <p14:tracePt t="64854" x="3449638" y="2505075"/>
          <p14:tracePt t="64865" x="3476625" y="2505075"/>
          <p14:tracePt t="64875" x="3519488" y="2505075"/>
          <p14:tracePt t="64882" x="3533775" y="2505075"/>
          <p14:tracePt t="64891" x="3554413" y="2505075"/>
          <p14:tracePt t="64895" x="3581400" y="2505075"/>
          <p14:tracePt t="64904" x="3603625" y="2505075"/>
          <p14:tracePt t="64915" x="3638550" y="2498725"/>
          <p14:tracePt t="64920" x="3651250" y="2498725"/>
          <p14:tracePt t="64930" x="3665538" y="2484438"/>
          <p14:tracePt t="64934" x="3687763" y="2476500"/>
          <p14:tracePt t="64944" x="3700463" y="2455863"/>
          <p14:tracePt t="64954" x="3729038" y="2435225"/>
          <p14:tracePt t="64960" x="3743325" y="2414588"/>
          <p14:tracePt t="64970" x="3749675" y="2386013"/>
          <p14:tracePt t="64976" x="3770313" y="2365375"/>
          <p14:tracePt t="64986" x="3778250" y="2330450"/>
          <p14:tracePt t="64996" x="3784600" y="2287588"/>
          <p14:tracePt t="65000" x="3784600" y="2266950"/>
          <p14:tracePt t="65010" x="3784600" y="2239963"/>
          <p14:tracePt t="65016" x="3784600" y="2205038"/>
          <p14:tracePt t="65031" x="3784600" y="2176463"/>
          <p14:tracePt t="65036" x="3784600" y="2120900"/>
          <p14:tracePt t="65040" x="3784600" y="2112963"/>
          <p14:tracePt t="65050" x="3784600" y="2085975"/>
          <p14:tracePt t="65056" x="3784600" y="2063750"/>
          <p14:tracePt t="65066" x="3784600" y="2043113"/>
          <p14:tracePt t="65076" x="3778250" y="2016125"/>
          <p14:tracePt t="65092" x="3778250" y="2001838"/>
          <p14:tracePt t="65096" x="3770313" y="1993900"/>
          <p14:tracePt t="65107" x="3763963" y="1987550"/>
          <p14:tracePt t="65118" x="3763963" y="1973263"/>
          <p14:tracePt t="65134" x="3757613" y="1966913"/>
          <p14:tracePt t="65717" x="3749675" y="1966913"/>
          <p14:tracePt t="65738" x="3743325" y="1987550"/>
          <p14:tracePt t="65743" x="3743325" y="1993900"/>
          <p14:tracePt t="65752" x="3743325" y="2001838"/>
          <p14:tracePt t="65756" x="3743325" y="2016125"/>
          <p14:tracePt t="65766" x="3735388" y="2022475"/>
          <p14:tracePt t="65778" x="3729038" y="2036763"/>
          <p14:tracePt t="65792" x="3729038" y="2043113"/>
          <p14:tracePt t="65798" x="3729038" y="2051050"/>
          <p14:tracePt t="65808" x="3729038" y="2057400"/>
          <p14:tracePt t="65818" x="3722688" y="2063750"/>
          <p14:tracePt t="65822" x="3722688" y="2071688"/>
          <p14:tracePt t="65833" x="3722688" y="2078038"/>
          <p14:tracePt t="65849" x="3722688" y="2085975"/>
          <p14:tracePt t="65872" x="3722688" y="2092325"/>
          <p14:tracePt t="65900" x="3722688" y="2098675"/>
          <p14:tracePt t="65910" x="3722688" y="2106613"/>
          <p14:tracePt t="65919" x="3714750" y="2106613"/>
          <p14:tracePt t="65929" x="3714750" y="2112963"/>
          <p14:tracePt t="65939" x="3708400" y="2133600"/>
          <p14:tracePt t="65955" x="3700463" y="2141538"/>
          <p14:tracePt t="65968" x="3694113" y="2147888"/>
          <p14:tracePt t="65978" x="3673475" y="2155825"/>
          <p14:tracePt t="65994" x="3659188" y="2170113"/>
          <p14:tracePt t="65998" x="3651250" y="2176463"/>
          <p14:tracePt t="66010" x="3644900" y="2182813"/>
          <p14:tracePt t="66020" x="3638550" y="2197100"/>
          <p14:tracePt t="66034" x="3630613" y="2197100"/>
          <p14:tracePt t="66140" x="3630613" y="2205038"/>
          <p14:tracePt t="67380" x="3624263" y="2205038"/>
          <p14:tracePt t="67412" x="3616325" y="2205038"/>
          <p14:tracePt t="73711" x="3609975" y="2205038"/>
          <p14:tracePt t="73717" x="3595688" y="2205038"/>
          <p14:tracePt t="73726" x="3575050" y="2211388"/>
          <p14:tracePt t="73742" x="3560763" y="2217738"/>
          <p14:tracePt t="73746" x="3554413" y="2217738"/>
          <p14:tracePt t="73756" x="3546475" y="2217738"/>
          <p14:tracePt t="73766" x="3540125" y="2217738"/>
          <p14:tracePt t="73776" x="3533775" y="2225675"/>
          <p14:tracePt t="73796" x="3525838" y="2225675"/>
          <p14:tracePt t="73806" x="3525838" y="2232025"/>
          <p14:tracePt t="73822" x="3519488" y="2239963"/>
          <p14:tracePt t="73826" x="3511550" y="2246313"/>
          <p14:tracePt t="73836" x="3498850" y="2252663"/>
          <p14:tracePt t="73848" x="3476625" y="2266950"/>
          <p14:tracePt t="73858" x="3476625" y="2274888"/>
          <p14:tracePt t="73862" x="3470275" y="2274888"/>
          <p14:tracePt t="73868" x="3462338" y="2274888"/>
          <p14:tracePt t="73878" x="3449638" y="2281238"/>
          <p14:tracePt t="73889" x="3414713" y="2301875"/>
          <p14:tracePt t="73892" x="3406775" y="2309813"/>
          <p14:tracePt t="73902" x="3379788" y="2324100"/>
          <p14:tracePt t="73908" x="3357563" y="2336800"/>
          <p14:tracePt t="73918" x="3336925" y="2371725"/>
          <p14:tracePt t="73928" x="3330575" y="2393950"/>
          <p14:tracePt t="73932" x="3330575" y="2400300"/>
          <p14:tracePt t="73942" x="3330575" y="2414588"/>
          <p14:tracePt t="73948" x="3330575" y="2428875"/>
          <p14:tracePt t="73969" x="3330575" y="2435225"/>
          <p14:tracePt t="73975" x="3330575" y="2441575"/>
          <p14:tracePt t="73985" x="3330575" y="2449513"/>
          <p14:tracePt t="73991" x="3330575" y="2455863"/>
          <p14:tracePt t="73999" x="3330575" y="2463800"/>
          <p14:tracePt t="74009" x="3330575" y="2476500"/>
          <p14:tracePt t="74014" x="3330575" y="2484438"/>
          <p14:tracePt t="74048" x="3322638" y="2484438"/>
          <p14:tracePt t="74058" x="3322638" y="2490788"/>
          <p14:tracePt t="74070" x="3322638" y="2498725"/>
          <p14:tracePt t="74090" x="3322638" y="2505075"/>
          <p14:tracePt t="74095" x="3322638" y="2513013"/>
          <p14:tracePt t="74111" x="3322638" y="2525713"/>
          <p14:tracePt t="74131" x="3322638" y="2533650"/>
          <p14:tracePt t="74230" x="3316288" y="2525713"/>
          <p14:tracePt t="74240" x="3316288" y="2519363"/>
          <p14:tracePt t="74250" x="3309938" y="2505075"/>
          <p14:tracePt t="74267" x="3309938" y="2498725"/>
          <p14:tracePt t="74271" x="3309938" y="2490788"/>
          <p14:tracePt t="74282" x="3302000" y="2490788"/>
          <p14:tracePt t="74290" x="3302000" y="2484438"/>
          <p14:tracePt t="74296" x="3302000" y="2476500"/>
          <p14:tracePt t="74306" x="3287713" y="2470150"/>
          <p14:tracePt t="74322" x="3281363" y="2463800"/>
          <p14:tracePt t="74332" x="3267075" y="2455863"/>
          <p14:tracePt t="74346" x="3252788" y="2449513"/>
          <p14:tracePt t="74352" x="3238500" y="2441575"/>
          <p14:tracePt t="74362" x="3225800" y="2441575"/>
          <p14:tracePt t="74372" x="3197225" y="2435225"/>
          <p14:tracePt t="74376" x="3190875" y="2435225"/>
          <p14:tracePt t="74386" x="3155950" y="2435225"/>
          <p14:tracePt t="74392" x="3106738" y="2435225"/>
          <p14:tracePt t="74402" x="3057525" y="2428875"/>
          <p14:tracePt t="74412" x="2994025" y="2428875"/>
          <p14:tracePt t="74418" x="2979738" y="2428875"/>
          <p14:tracePt t="74428" x="2932113" y="2428875"/>
          <p14:tracePt t="74432" x="2874963" y="2428875"/>
          <p14:tracePt t="74442" x="2847975" y="2428875"/>
          <p14:tracePt t="74452" x="2813050" y="2428875"/>
          <p14:tracePt t="74458" x="2798763" y="2428875"/>
          <p14:tracePt t="74469" x="2778125" y="2428875"/>
          <p14:tracePt t="74474" x="2755900" y="2428875"/>
          <p14:tracePt t="74483" x="2728913" y="2428875"/>
          <p14:tracePt t="74493" x="2686050" y="2428875"/>
          <p14:tracePt t="74499" x="2671763" y="2428875"/>
          <p14:tracePt t="74509" x="2644775" y="2428875"/>
          <p14:tracePt t="74513" x="2609850" y="2428875"/>
          <p14:tracePt t="74523" x="2589213" y="2435225"/>
          <p14:tracePt t="74534" x="2560638" y="2441575"/>
          <p14:tracePt t="74538" x="2554288" y="2449513"/>
          <p14:tracePt t="74549" x="2540000" y="2455863"/>
          <p14:tracePt t="74554" x="2525713" y="2455863"/>
          <p14:tracePt t="74564" x="2519363" y="2463800"/>
          <p14:tracePt t="74574" x="2482850" y="2476500"/>
          <p14:tracePt t="74578" x="2470150" y="2484438"/>
          <p14:tracePt t="74589" x="2455863" y="2490788"/>
          <p14:tracePt t="74594" x="2435225" y="2505075"/>
          <p14:tracePt t="74604" x="2420938" y="2519363"/>
          <p14:tracePt t="74615" x="2400300" y="2547938"/>
          <p14:tracePt t="74618" x="2392363" y="2560638"/>
          <p14:tracePt t="74629" x="2378075" y="2582863"/>
          <p14:tracePt t="74634" x="2371725" y="2603500"/>
          <p14:tracePt t="74645" x="2357438" y="2624138"/>
          <p14:tracePt t="74654" x="2336800" y="2659063"/>
          <p14:tracePt t="74660" x="2336800" y="2667000"/>
          <p14:tracePt t="74670" x="2322513" y="2693988"/>
          <p14:tracePt t="74674" x="2316163" y="2708275"/>
          <p14:tracePt t="74684" x="2308225" y="2728913"/>
          <p14:tracePt t="74694" x="2295525" y="2778125"/>
          <p14:tracePt t="74704" x="2287588" y="2798763"/>
          <p14:tracePt t="74710" x="2281238" y="2806700"/>
          <p14:tracePt t="74714" x="2281238" y="2819400"/>
          <p14:tracePt t="74725" x="2281238" y="2841625"/>
          <p14:tracePt t="74734" x="2281238" y="2868613"/>
          <p14:tracePt t="74741" x="2281238" y="2876550"/>
          <p14:tracePt t="74751" x="2281238" y="2890838"/>
          <p14:tracePt t="74754" x="2281238" y="2911475"/>
          <p14:tracePt t="74767" x="2281238" y="2917825"/>
          <p14:tracePt t="74776" x="2281238" y="2938463"/>
          <p14:tracePt t="74780" x="2281238" y="2946400"/>
          <p14:tracePt t="74791" x="2287588" y="2960688"/>
          <p14:tracePt t="74797" x="2287588" y="2967038"/>
          <p14:tracePt t="74807" x="2295525" y="2981325"/>
          <p14:tracePt t="74816" x="2308225" y="3001963"/>
          <p14:tracePt t="74820" x="2308225" y="3009900"/>
          <p14:tracePt t="74830" x="2308225" y="3030538"/>
          <p14:tracePt t="74836" x="2322513" y="3044825"/>
          <p14:tracePt t="74846" x="2330450" y="3065463"/>
          <p14:tracePt t="74857" x="2351088" y="3106738"/>
          <p14:tracePt t="74860" x="2351088" y="3114675"/>
          <p14:tracePt t="74870" x="2357438" y="3135313"/>
          <p14:tracePt t="74876" x="2365375" y="3141663"/>
          <p14:tracePt t="74888" x="2371725" y="3155950"/>
          <p14:tracePt t="74897" x="2378075" y="3170238"/>
          <p14:tracePt t="74903" x="2386013" y="3176588"/>
          <p14:tracePt t="74913" x="2386013" y="3184525"/>
          <p14:tracePt t="74917" x="2400300" y="3198813"/>
          <p14:tracePt t="74927" x="2400300" y="3205163"/>
          <p14:tracePt t="74936" x="2413000" y="3219450"/>
          <p14:tracePt t="74942" x="2413000" y="3225800"/>
          <p14:tracePt t="74952" x="2427288" y="3246438"/>
          <p14:tracePt t="74956" x="2435225" y="3246438"/>
          <p14:tracePt t="74966" x="2441575" y="3260725"/>
          <p14:tracePt t="74976" x="2447925" y="3275013"/>
          <p14:tracePt t="74986" x="2455863" y="3281363"/>
          <p14:tracePt t="74992" x="2462213" y="3289300"/>
          <p14:tracePt t="74998" x="2462213" y="3295650"/>
          <p14:tracePt t="75009" x="2476500" y="3303588"/>
          <p14:tracePt t="75018" x="2476500" y="3324225"/>
          <p14:tracePt t="75024" x="2482850" y="3324225"/>
          <p14:tracePt t="75033" x="2490788" y="3330575"/>
          <p14:tracePt t="75039" x="2497138" y="3338513"/>
          <p14:tracePt t="75050" x="2505075" y="3344863"/>
          <p14:tracePt t="75060" x="2505075" y="3359150"/>
          <p14:tracePt t="75063" x="2511425" y="3359150"/>
          <p14:tracePt t="75072" x="2511425" y="3365500"/>
          <p14:tracePt t="75079" x="2519363" y="3373438"/>
          <p14:tracePt t="75090" x="2525713" y="3379788"/>
          <p14:tracePt t="75099" x="2532063" y="3387725"/>
          <p14:tracePt t="75103" x="2540000" y="3387725"/>
          <p14:tracePt t="75115" x="2540000" y="3394075"/>
          <p14:tracePt t="75120" x="2546350" y="3394075"/>
          <p14:tracePt t="75129" x="2546350" y="3400425"/>
          <p14:tracePt t="75139" x="2554288" y="3408363"/>
          <p14:tracePt t="75160" x="2560638" y="3408363"/>
          <p14:tracePt t="75179" x="2560638" y="3414713"/>
          <p14:tracePt t="75189" x="2566988" y="3414713"/>
          <p14:tracePt t="75199" x="2574925" y="3414713"/>
          <p14:tracePt t="75219" x="2581275" y="3422650"/>
          <p14:tracePt t="76106" x="2581275" y="3429000"/>
          <p14:tracePt t="76112" x="2589213" y="3429000"/>
          <p14:tracePt t="76116" x="2589213" y="3435350"/>
          <p14:tracePt t="76577" x="2589213" y="3443288"/>
          <p14:tracePt t="76626" x="2589213" y="3449638"/>
          <p14:tracePt t="84000" x="2589213" y="3443288"/>
          <p14:tracePt t="84011" x="2589213" y="3435350"/>
          <p14:tracePt t="84041" x="2581275" y="3435350"/>
          <p14:tracePt t="84051" x="2581275" y="3429000"/>
          <p14:tracePt t="84116" x="2581275" y="3422650"/>
          <p14:tracePt t="84143" x="2581275" y="3414713"/>
          <p14:tracePt t="84153" x="2581275" y="3408363"/>
          <p14:tracePt t="84176" x="2581275" y="3400425"/>
          <p14:tracePt t="84212" x="2581275" y="3394075"/>
          <p14:tracePt t="84259" x="2581275" y="3387725"/>
          <p14:tracePt t="84293" x="2581275" y="3379788"/>
          <p14:tracePt t="84358" x="2581275" y="3373438"/>
          <p14:tracePt t="85448" x="2589213" y="3373438"/>
          <p14:tracePt t="85459" x="2595563" y="3373438"/>
          <p14:tracePt t="85469" x="2601913" y="3373438"/>
          <p14:tracePt t="85479" x="2630488" y="3359150"/>
          <p14:tracePt t="85495" x="2636838" y="3352800"/>
          <p14:tracePt t="85499" x="2659063" y="3338513"/>
          <p14:tracePt t="85510" x="2665413" y="3338513"/>
          <p14:tracePt t="85519" x="2686050" y="3330575"/>
          <p14:tracePt t="85525" x="2693988" y="3330575"/>
          <p14:tracePt t="85534" x="2700338" y="3330575"/>
          <p14:tracePt t="85538" x="2708275" y="3324225"/>
          <p14:tracePt t="85548" x="2720975" y="3324225"/>
          <p14:tracePt t="85559" x="2735263" y="3324225"/>
          <p14:tracePt t="85575" x="2749550" y="3316288"/>
          <p14:tracePt t="85579" x="2763838" y="3309938"/>
          <p14:tracePt t="85589" x="2778125" y="3303588"/>
          <p14:tracePt t="85602" x="2790825" y="3303588"/>
          <p14:tracePt t="85605" x="2798763" y="3295650"/>
          <p14:tracePt t="85616" x="2805113" y="3295650"/>
          <p14:tracePt t="85621" x="2813050" y="3295650"/>
          <p14:tracePt t="85632" x="2819400" y="3289300"/>
          <p14:tracePt t="85641" x="2833688" y="3281363"/>
          <p14:tracePt t="85645" x="2840038" y="3281363"/>
          <p14:tracePt t="85655" x="2847975" y="3281363"/>
          <p14:tracePt t="85661" x="2854325" y="3281363"/>
          <p14:tracePt t="85671" x="2868613" y="3275013"/>
          <p14:tracePt t="85681" x="2874963" y="3275013"/>
          <p14:tracePt t="85685" x="2882900" y="3275013"/>
          <p14:tracePt t="85694" x="2889250" y="3275013"/>
          <p14:tracePt t="85700" x="2903538" y="3268663"/>
          <p14:tracePt t="85710" x="2917825" y="3268663"/>
          <p14:tracePt t="85720" x="2932113" y="3268663"/>
          <p14:tracePt t="85736" x="2944813" y="3268663"/>
          <p14:tracePt t="85740" x="2959100" y="3268663"/>
          <p14:tracePt t="85750" x="2967038" y="3268663"/>
          <p14:tracePt t="85760" x="2987675" y="3260725"/>
          <p14:tracePt t="85767" x="2994025" y="3260725"/>
          <p14:tracePt t="85777" x="3001963" y="3260725"/>
          <p14:tracePt t="85791" x="3008313" y="3254375"/>
          <p14:tracePt t="85800" x="3014663" y="3254375"/>
          <p14:tracePt t="85820" x="3022600" y="3254375"/>
          <p14:tracePt t="86695" x="3028950" y="3254375"/>
          <p14:tracePt t="86704" x="3049588" y="3254375"/>
          <p14:tracePt t="86708" x="3071813" y="3254375"/>
          <p14:tracePt t="86718" x="3113088" y="3254375"/>
          <p14:tracePt t="86724" x="3162300" y="3268663"/>
          <p14:tracePt t="86734" x="3211513" y="3275013"/>
          <p14:tracePt t="86744" x="3302000" y="3289300"/>
          <p14:tracePt t="86750" x="3322638" y="3295650"/>
          <p14:tracePt t="86760" x="3379788" y="3295650"/>
          <p14:tracePt t="86764" x="3427413" y="3303588"/>
          <p14:tracePt t="86774" x="3511550" y="3309938"/>
          <p14:tracePt t="86784" x="3589338" y="3316288"/>
          <p14:tracePt t="86790" x="3603625" y="3324225"/>
          <p14:tracePt t="86800" x="3644900" y="3330575"/>
          <p14:tracePt t="86804" x="3694113" y="3338513"/>
          <p14:tracePt t="86814" x="3743325" y="3344863"/>
          <p14:tracePt t="86824" x="3819525" y="3352800"/>
          <p14:tracePt t="86830" x="3833813" y="3352800"/>
          <p14:tracePt t="86840" x="3868738" y="3359150"/>
          <p14:tracePt t="86845" x="3897313" y="3359150"/>
          <p14:tracePt t="86854" x="3917950" y="3359150"/>
          <p14:tracePt t="86868" x="3959225" y="3359150"/>
          <p14:tracePt t="86871" x="3973513" y="3359150"/>
          <p14:tracePt t="86881" x="4002088" y="3359150"/>
          <p14:tracePt t="86887" x="4016375" y="3359150"/>
          <p14:tracePt t="86896" x="4029075" y="3359150"/>
          <p14:tracePt t="86906" x="4043363" y="3359150"/>
          <p14:tracePt t="86910" x="4051300" y="3359150"/>
          <p14:tracePt t="86920" x="4064000" y="3359150"/>
          <p14:tracePt t="86926" x="4071938" y="3359150"/>
          <p14:tracePt t="86936" x="4078288" y="3359150"/>
          <p14:tracePt t="86946" x="4092575" y="3359150"/>
          <p14:tracePt t="86950" x="4100513" y="3359150"/>
          <p14:tracePt t="86960" x="4113213" y="3359150"/>
          <p14:tracePt t="86967" x="4127500" y="3359150"/>
          <p14:tracePt t="86976" x="4135438" y="3359150"/>
          <p14:tracePt t="86986" x="4156075" y="3359150"/>
          <p14:tracePt t="86992" x="4162425" y="3359150"/>
          <p14:tracePt t="87002" x="4170363" y="3359150"/>
          <p14:tracePt t="87006" x="4183063" y="3359150"/>
          <p14:tracePt t="87017" x="4191000" y="3359150"/>
          <p14:tracePt t="87026" x="4211638" y="3359150"/>
          <p14:tracePt t="87034" x="4217988" y="3359150"/>
          <p14:tracePt t="87042" x="4225925" y="3359150"/>
          <p14:tracePt t="87046" x="4240213" y="3359150"/>
          <p14:tracePt t="87056" x="4246563" y="3359150"/>
          <p14:tracePt t="87066" x="4252913" y="3359150"/>
          <p14:tracePt t="87072" x="4260850" y="3359150"/>
          <p14:tracePt t="87082" x="4260850" y="3365500"/>
          <p14:tracePt t="87086" x="4267200" y="3373438"/>
          <p14:tracePt t="87098" x="4275138" y="3373438"/>
          <p14:tracePt t="87108" x="4289425" y="3373438"/>
          <p14:tracePt t="87112" x="4295775" y="3373438"/>
          <p14:tracePt t="87122" x="4302125" y="3373438"/>
          <p14:tracePt t="87128" x="4310063" y="3373438"/>
          <p14:tracePt t="87138" x="4324350" y="3379788"/>
          <p14:tracePt t="87148" x="4344988" y="3379788"/>
          <p14:tracePt t="87162" x="4359275" y="3379788"/>
          <p14:tracePt t="87168" x="4371975" y="3379788"/>
          <p14:tracePt t="87178" x="4394200" y="3379788"/>
          <p14:tracePt t="87188" x="4429125" y="3387725"/>
          <p14:tracePt t="87192" x="4441825" y="3387725"/>
          <p14:tracePt t="87202" x="4470400" y="3387725"/>
          <p14:tracePt t="87208" x="4491038" y="3387725"/>
          <p14:tracePt t="87218" x="4519613" y="3387725"/>
          <p14:tracePt t="87228" x="4540250" y="3387725"/>
          <p14:tracePt t="87244" x="4554538" y="3387725"/>
          <p14:tracePt t="87248" x="4560888" y="3387725"/>
          <p14:tracePt t="87268" x="4568825" y="3387725"/>
          <p14:tracePt t="87274" x="4568825" y="3379788"/>
          <p14:tracePt t="88047" x="4568825" y="3373438"/>
          <p14:tracePt t="88068" x="4560888" y="3373438"/>
          <p14:tracePt t="88071" x="4554538" y="3365500"/>
          <p14:tracePt t="88081" x="4548188" y="3365500"/>
          <p14:tracePt t="88087" x="4533900" y="3365500"/>
          <p14:tracePt t="88097" x="4519613" y="3359150"/>
          <p14:tracePt t="88107" x="4505325" y="3352800"/>
          <p14:tracePt t="88111" x="4498975" y="3352800"/>
          <p14:tracePt t="88120" x="4491038" y="3352800"/>
          <p14:tracePt t="88126" x="4478338" y="3352800"/>
          <p14:tracePt t="88136" x="4470400" y="3344863"/>
          <p14:tracePt t="88146" x="4441825" y="3338513"/>
          <p14:tracePt t="88152" x="4429125" y="3330575"/>
          <p14:tracePt t="88162" x="4406900" y="3330575"/>
          <p14:tracePt t="88166" x="4394200" y="3324225"/>
          <p14:tracePt t="88176" x="4371975" y="3324225"/>
          <p14:tracePt t="88186" x="4337050" y="3316288"/>
          <p14:tracePt t="88192" x="4324350" y="3316288"/>
          <p14:tracePt t="88204" x="4310063" y="3316288"/>
          <p14:tracePt t="88206" x="4289425" y="3309938"/>
          <p14:tracePt t="88219" x="4267200" y="3309938"/>
          <p14:tracePt t="88228" x="4232275" y="3303588"/>
          <p14:tracePt t="88232" x="4225925" y="3303588"/>
          <p14:tracePt t="88242" x="4205288" y="3303588"/>
          <p14:tracePt t="88248" x="4183063" y="3303588"/>
          <p14:tracePt t="88258" x="4170363" y="3303588"/>
          <p14:tracePt t="88268" x="4148138" y="3303588"/>
          <p14:tracePt t="88272" x="4135438" y="3303588"/>
          <p14:tracePt t="88282" x="4121150" y="3295650"/>
          <p14:tracePt t="88288" x="4106863" y="3295650"/>
          <p14:tracePt t="88298" x="4086225" y="3295650"/>
          <p14:tracePt t="88308" x="4051300" y="3295650"/>
          <p14:tracePt t="88312" x="4037013" y="3295650"/>
          <p14:tracePt t="88322" x="4016375" y="3295650"/>
          <p14:tracePt t="88328" x="3987800" y="3295650"/>
          <p14:tracePt t="88338" x="3959225" y="3295650"/>
          <p14:tracePt t="88348" x="3903663" y="3295650"/>
          <p14:tracePt t="88352" x="3889375" y="3295650"/>
          <p14:tracePt t="88364" x="3840163" y="3295650"/>
          <p14:tracePt t="88368" x="3813175" y="3303588"/>
          <p14:tracePt t="88378" x="3778250" y="3309938"/>
          <p14:tracePt t="88388" x="3735388" y="3316288"/>
          <p14:tracePt t="88394" x="3722688" y="3316288"/>
          <p14:tracePt t="88404" x="3700463" y="3324225"/>
          <p14:tracePt t="88408" x="3679825" y="3330575"/>
          <p14:tracePt t="88418" x="3659188" y="3330575"/>
          <p14:tracePt t="88428" x="3630613" y="3338513"/>
          <p14:tracePt t="88434" x="3624263" y="3338513"/>
          <p14:tracePt t="88444" x="3603625" y="3338513"/>
          <p14:tracePt t="88448" x="3581400" y="3344863"/>
          <p14:tracePt t="88458" x="3546475" y="3344863"/>
          <p14:tracePt t="88468" x="3505200" y="3344863"/>
          <p14:tracePt t="88474" x="3490913" y="3352800"/>
          <p14:tracePt t="88485" x="3462338" y="3352800"/>
          <p14:tracePt t="88490" x="3441700" y="3352800"/>
          <p14:tracePt t="88501" x="3427413" y="3359150"/>
          <p14:tracePt t="88510" x="3400425" y="3373438"/>
          <p14:tracePt t="88514" x="3392488" y="3373438"/>
          <p14:tracePt t="88524" x="3386138" y="3379788"/>
          <p14:tracePt t="88530" x="3371850" y="3379788"/>
          <p14:tracePt t="88540" x="3357563" y="3387725"/>
          <p14:tracePt t="88551" x="3344863" y="3394075"/>
          <p14:tracePt t="88554" x="3336925" y="3400425"/>
          <p14:tracePt t="88565" x="3322638" y="3408363"/>
          <p14:tracePt t="88570" x="3309938" y="3408363"/>
          <p14:tracePt t="88580" x="3287713" y="3422650"/>
          <p14:tracePt t="88590" x="3252788" y="3443288"/>
          <p14:tracePt t="88596" x="3246438" y="3449638"/>
          <p14:tracePt t="88606" x="3225800" y="3457575"/>
          <p14:tracePt t="88610" x="3203575" y="3463925"/>
          <p14:tracePt t="88620" x="3168650" y="3484563"/>
          <p14:tracePt t="88630" x="3133725" y="3498850"/>
          <p14:tracePt t="88636" x="3133725" y="3505200"/>
          <p14:tracePt t="88646" x="3121025" y="3513138"/>
          <p14:tracePt t="88651" x="3106738" y="3519488"/>
          <p14:tracePt t="88660" x="3092450" y="3527425"/>
          <p14:tracePt t="88666" x="3086100" y="3533775"/>
          <p14:tracePt t="88676" x="3071813" y="3541713"/>
          <p14:tracePt t="88686" x="3057525" y="3554413"/>
          <p14:tracePt t="88693" x="3057525" y="3562350"/>
          <p14:tracePt t="88703" x="3049588" y="3568700"/>
          <p14:tracePt t="88706" x="3036888" y="3582988"/>
          <p14:tracePt t="88718" x="3036888" y="3589338"/>
          <p14:tracePt t="88728" x="3022600" y="3603625"/>
          <p14:tracePt t="88732" x="3022600" y="3611563"/>
          <p14:tracePt t="88742" x="3022600" y="3624263"/>
          <p14:tracePt t="88748" x="3014663" y="3632200"/>
          <p14:tracePt t="88758" x="3008313" y="3638550"/>
          <p14:tracePt t="88768" x="3001963" y="3659188"/>
          <p14:tracePt t="88772" x="2994025" y="3659188"/>
          <p14:tracePt t="88782" x="2994025" y="3673475"/>
          <p14:tracePt t="88788" x="2994025" y="3687763"/>
          <p14:tracePt t="88798" x="2987675" y="3702050"/>
          <p14:tracePt t="88808" x="2979738" y="3736975"/>
          <p14:tracePt t="88812" x="2973388" y="3743325"/>
          <p14:tracePt t="88825" x="2973388" y="3757613"/>
          <p14:tracePt t="88829" x="2973388" y="3778250"/>
          <p14:tracePt t="88838" x="2967038" y="3806825"/>
          <p14:tracePt t="88849" x="2959100" y="3841750"/>
          <p14:tracePt t="88854" x="2959100" y="3848100"/>
          <p14:tracePt t="88865" x="2959100" y="3870325"/>
          <p14:tracePt t="88870" x="2959100" y="3876675"/>
          <p14:tracePt t="88878" x="2959100" y="3890963"/>
          <p14:tracePt t="88889" x="2959100" y="3911600"/>
          <p14:tracePt t="88895" x="2959100" y="3919538"/>
          <p14:tracePt t="88905" x="2959100" y="3932238"/>
          <p14:tracePt t="88909" x="2973388" y="3946525"/>
          <p14:tracePt t="88918" x="2973388" y="3954463"/>
          <p14:tracePt t="88928" x="2987675" y="3967163"/>
          <p14:tracePt t="88935" x="2987675" y="3975100"/>
          <p14:tracePt t="88944" x="3001963" y="3981450"/>
          <p14:tracePt t="88950" x="3008313" y="3995738"/>
          <p14:tracePt t="88960" x="3028950" y="4010025"/>
          <p14:tracePt t="88970" x="3057525" y="4030663"/>
          <p14:tracePt t="88974" x="3063875" y="4038600"/>
          <p14:tracePt t="88985" x="3086100" y="4051300"/>
          <p14:tracePt t="88990" x="3098800" y="4059238"/>
          <p14:tracePt t="89002" x="3127375" y="4073525"/>
          <p14:tracePt t="89011" x="3168650" y="4094163"/>
          <p14:tracePt t="89015" x="3176588" y="4094163"/>
          <p14:tracePt t="89034" x="3225800" y="4114800"/>
          <p14:tracePt t="89040" x="3246438" y="4121150"/>
          <p14:tracePt t="89050" x="3287713" y="4121150"/>
          <p14:tracePt t="89056" x="3295650" y="4121150"/>
          <p14:tracePt t="89066" x="3316288" y="4121150"/>
          <p14:tracePt t="89070" x="3336925" y="4121150"/>
          <p14:tracePt t="89080" x="3351213" y="4121150"/>
          <p14:tracePt t="89090" x="3371850" y="4121150"/>
          <p14:tracePt t="89096" x="3379788" y="4121150"/>
          <p14:tracePt t="89106" x="3392488" y="4121150"/>
          <p14:tracePt t="89110" x="3400425" y="4121150"/>
          <p14:tracePt t="89121" x="3406775" y="4121150"/>
          <p14:tracePt t="89131" x="3421063" y="4121150"/>
          <p14:tracePt t="89148" x="3427413" y="4121150"/>
          <p14:tracePt t="89154" x="3441700" y="4121150"/>
          <p14:tracePt t="89163" x="3449638" y="4121150"/>
          <p14:tracePt t="89180" x="3455988" y="4121150"/>
          <p14:tracePt t="89189" x="3462338" y="4121150"/>
          <p14:tracePt t="89198" x="3470275" y="4121150"/>
          <p14:tracePt t="89208" x="3476625" y="4121150"/>
          <p14:tracePt t="89218" x="3484563" y="4121150"/>
          <p14:tracePt t="89228" x="3505200" y="4121150"/>
          <p14:tracePt t="89232" x="3519488" y="4121150"/>
          <p14:tracePt t="89242" x="3540125" y="4121150"/>
          <p14:tracePt t="89248" x="3575050" y="4121150"/>
          <p14:tracePt t="89258" x="3616325" y="4121150"/>
          <p14:tracePt t="89269" x="3673475" y="4121150"/>
          <p14:tracePt t="89273" x="3687763" y="4121150"/>
          <p14:tracePt t="89283" x="3708400" y="4121150"/>
          <p14:tracePt t="89290" x="3722688" y="4121150"/>
          <p14:tracePt t="89299" x="3735388" y="4121150"/>
          <p14:tracePt t="89309" x="3763963" y="4121150"/>
          <p14:tracePt t="89315" x="3770313" y="4129088"/>
          <p14:tracePt t="89324" x="3784600" y="4135438"/>
          <p14:tracePt t="89328" x="3798888" y="4143375"/>
          <p14:tracePt t="89338" x="3813175" y="4149725"/>
          <p14:tracePt t="89348" x="3854450" y="4170363"/>
          <p14:tracePt t="89354" x="3862388" y="4170363"/>
          <p14:tracePt t="89364" x="3889375" y="4184650"/>
          <p14:tracePt t="89368" x="3924300" y="4191000"/>
          <p14:tracePt t="89378" x="3952875" y="4205288"/>
          <p14:tracePt t="89388" x="4016375" y="4227513"/>
          <p14:tracePt t="89394" x="4029075" y="4227513"/>
          <p14:tracePt t="89404" x="4086225" y="4248150"/>
          <p14:tracePt t="89410" x="4135438" y="4254500"/>
          <p14:tracePt t="89420" x="4183063" y="4254500"/>
          <p14:tracePt t="89430" x="4267200" y="4262438"/>
          <p14:tracePt t="89435" x="4289425" y="4262438"/>
          <p14:tracePt t="89444" x="4344988" y="4262438"/>
          <p14:tracePt t="89450" x="4400550" y="4262438"/>
          <p14:tracePt t="89460" x="4449763" y="4262438"/>
          <p14:tracePt t="89470" x="4519613" y="4262438"/>
          <p14:tracePt t="89474" x="4540250" y="4262438"/>
          <p14:tracePt t="89484" x="4568825" y="4248150"/>
          <p14:tracePt t="89490" x="4595813" y="4233863"/>
          <p14:tracePt t="89500" x="4618038" y="4219575"/>
          <p14:tracePt t="89510" x="4638675" y="4198938"/>
          <p14:tracePt t="89516" x="4645025" y="4191000"/>
          <p14:tracePt t="89526" x="4652963" y="4178300"/>
          <p14:tracePt t="89530" x="4659313" y="4156075"/>
          <p14:tracePt t="89540" x="4673600" y="4143375"/>
          <p14:tracePt t="89550" x="4679950" y="4114800"/>
          <p14:tracePt t="89556" x="4687888" y="4108450"/>
          <p14:tracePt t="89566" x="4694238" y="4086225"/>
          <p14:tracePt t="89570" x="4702175" y="4079875"/>
          <p14:tracePt t="89580" x="4702175" y="4059238"/>
          <p14:tracePt t="89590" x="4708525" y="4030663"/>
          <p14:tracePt t="89596" x="4708525" y="4024313"/>
          <p14:tracePt t="89606" x="4708525" y="4002088"/>
          <p14:tracePt t="89610" x="4708525" y="3981450"/>
          <p14:tracePt t="89620" x="4708525" y="3954463"/>
          <p14:tracePt t="89632" x="4702175" y="3919538"/>
          <p14:tracePt t="89636" x="4702175" y="3911600"/>
          <p14:tracePt t="89646" x="4694238" y="3897313"/>
          <p14:tracePt t="89653" x="4687888" y="3876675"/>
          <p14:tracePt t="89662" x="4687888" y="3862388"/>
          <p14:tracePt t="89672" x="4673600" y="3835400"/>
          <p14:tracePt t="89676" x="4665663" y="3827463"/>
          <p14:tracePt t="89686" x="4652963" y="3806825"/>
          <p14:tracePt t="89692" x="4624388" y="3743325"/>
          <p14:tracePt t="89704" x="4603750" y="3708400"/>
          <p14:tracePt t="89713" x="4575175" y="3681413"/>
          <p14:tracePt t="89717" x="4568825" y="3667125"/>
          <p14:tracePt t="89728" x="4560888" y="3652838"/>
          <p14:tracePt t="89733" x="4540250" y="3632200"/>
          <p14:tracePt t="89743" x="4525963" y="3603625"/>
          <p14:tracePt t="89756" x="4491038" y="3562350"/>
          <p14:tracePt t="89759" x="4484688" y="3554413"/>
          <p14:tracePt t="89771" x="4464050" y="3527425"/>
          <p14:tracePt t="89774" x="4429125" y="3492500"/>
          <p14:tracePt t="89782" x="4386263" y="3457575"/>
          <p14:tracePt t="89792" x="4302125" y="3400425"/>
          <p14:tracePt t="89798" x="4289425" y="3387725"/>
          <p14:tracePt t="89808" x="4246563" y="3365500"/>
          <p14:tracePt t="89812" x="4205288" y="3338513"/>
          <p14:tracePt t="89822" x="4176713" y="3316288"/>
          <p14:tracePt t="89832" x="4135438" y="3295650"/>
          <p14:tracePt t="89838" x="4121150" y="3295650"/>
          <p14:tracePt t="89848" x="4106863" y="3289300"/>
          <p14:tracePt t="89852" x="4092575" y="3281363"/>
          <p14:tracePt t="89864" x="4078288" y="3281363"/>
          <p14:tracePt t="89874" x="4071938" y="3281363"/>
          <p14:tracePt t="89888" x="4064000" y="3275013"/>
          <p14:tracePt t="89894" x="4057650" y="3275013"/>
          <p14:tracePt t="89904" x="4051300" y="3275013"/>
          <p14:tracePt t="89914" x="4037013" y="3275013"/>
          <p14:tracePt t="89928" x="4029075" y="3281363"/>
          <p14:tracePt t="89934" x="4008438" y="3295650"/>
          <p14:tracePt t="89944" x="3987800" y="3316288"/>
          <p14:tracePt t="89954" x="3932238" y="3373438"/>
          <p14:tracePt t="89958" x="3924300" y="3387725"/>
          <p14:tracePt t="89968" x="3903663" y="3414713"/>
          <p14:tracePt t="89974" x="3883025" y="3449638"/>
          <p14:tracePt t="89984" x="3868738" y="3470275"/>
          <p14:tracePt t="89995" x="3848100" y="3519488"/>
          <p14:tracePt t="90001" x="3848100" y="3541713"/>
          <p14:tracePt t="90012" x="3840163" y="3562350"/>
          <p14:tracePt t="90015" x="3840163" y="3582988"/>
          <p14:tracePt t="90038" x="3833813" y="3638550"/>
          <p14:tracePt t="90043" x="3833813" y="3646488"/>
          <p14:tracePt t="90051" x="3833813" y="3681413"/>
          <p14:tracePt t="90055" x="3833813" y="3702050"/>
          <p14:tracePt t="90064" x="3840163" y="3736975"/>
          <p14:tracePt t="90074" x="3848100" y="3786188"/>
          <p14:tracePt t="90080" x="3848100" y="3792538"/>
          <p14:tracePt t="90090" x="3848100" y="3813175"/>
          <p14:tracePt t="90097" x="3854450" y="3835400"/>
          <p14:tracePt t="90106" x="3862388" y="3856038"/>
          <p14:tracePt t="90116" x="3875088" y="3890963"/>
          <p14:tracePt t="90130" x="3883025" y="3911600"/>
          <p14:tracePt t="90136" x="3897313" y="3932238"/>
          <p14:tracePt t="90146" x="3903663" y="3954463"/>
          <p14:tracePt t="90156" x="3924300" y="3995738"/>
          <p14:tracePt t="90160" x="3924300" y="4010025"/>
          <p14:tracePt t="90170" x="3946525" y="4030663"/>
          <p14:tracePt t="90176" x="3952875" y="4044950"/>
          <p14:tracePt t="90187" x="3973513" y="4065588"/>
          <p14:tracePt t="90197" x="4016375" y="4121150"/>
          <p14:tracePt t="90207" x="4029075" y="4135438"/>
          <p14:tracePt t="90213" x="4051300" y="4149725"/>
          <p14:tracePt t="90217" x="4064000" y="4164013"/>
          <p14:tracePt t="90227" x="4086225" y="4184650"/>
          <p14:tracePt t="90238" x="4141788" y="4219575"/>
          <p14:tracePt t="90243" x="4156075" y="4227513"/>
          <p14:tracePt t="90256" x="4217988" y="4262438"/>
          <p14:tracePt t="90266" x="4260850" y="4283075"/>
          <p14:tracePt t="90276" x="4344988" y="4303713"/>
          <p14:tracePt t="90282" x="4359275" y="4310063"/>
          <p14:tracePt t="90292" x="4414838" y="4332288"/>
          <p14:tracePt t="90296" x="4464050" y="4344988"/>
          <p14:tracePt t="90306" x="4519613" y="4352925"/>
          <p14:tracePt t="90316" x="4610100" y="4367213"/>
          <p14:tracePt t="90322" x="4630738" y="4367213"/>
          <p14:tracePt t="90332" x="4673600" y="4367213"/>
          <p14:tracePt t="90338" x="4714875" y="4367213"/>
          <p14:tracePt t="90349" x="4764088" y="4367213"/>
          <p14:tracePt t="90359" x="4813300" y="4359275"/>
          <p14:tracePt t="90363" x="4827588" y="4352925"/>
          <p14:tracePt t="90373" x="4854575" y="4344988"/>
          <p14:tracePt t="90379" x="4891088" y="4332288"/>
          <p14:tracePt t="90390" x="4918075" y="4310063"/>
          <p14:tracePt t="90398" x="4960938" y="4275138"/>
          <p14:tracePt t="90402" x="4967288" y="4262438"/>
          <p14:tracePt t="90412" x="4981575" y="4240213"/>
          <p14:tracePt t="90419" x="4981575" y="4213225"/>
          <p14:tracePt t="90428" x="4981575" y="4198938"/>
          <p14:tracePt t="90438" x="4987925" y="4170363"/>
          <p14:tracePt t="90454" x="4987925" y="4156075"/>
          <p14:tracePt t="90458" x="4987925" y="4143375"/>
          <p14:tracePt t="90469" x="4987925" y="4135438"/>
          <p14:tracePt t="90478" x="4987925" y="4114800"/>
          <p14:tracePt t="90488" x="4987925" y="4100513"/>
          <p14:tracePt t="90494" x="4981575" y="4100513"/>
          <p14:tracePt t="90498" x="4981575" y="4086225"/>
          <p14:tracePt t="90508" x="4973638" y="4073525"/>
          <p14:tracePt t="90519" x="4967288" y="4051300"/>
          <p14:tracePt t="90534" x="4960938" y="4044950"/>
          <p14:tracePt t="90538" x="4953000" y="4030663"/>
          <p14:tracePt t="90548" x="4953000" y="4024313"/>
          <p14:tracePt t="90560" x="4946650" y="4010025"/>
          <p14:tracePt t="90572" x="4938713" y="4002088"/>
          <p14:tracePt t="90594" x="4938713" y="3995738"/>
          <p14:tracePt t="90902" x="4932363" y="3989388"/>
          <p14:tracePt t="90932" x="4932363" y="3981450"/>
          <p14:tracePt t="90969" x="4926013" y="3981450"/>
          <p14:tracePt t="90979" x="4926013" y="3975100"/>
          <p14:tracePt t="90983" x="4918075" y="3967163"/>
          <p14:tracePt t="90998" x="4918075" y="3960813"/>
          <p14:tracePt t="91018" x="4911725" y="3946525"/>
          <p14:tracePt t="91024" x="4911725" y="3940175"/>
          <p14:tracePt t="91037" x="4911725" y="3932238"/>
          <p14:tracePt t="91038" x="4903788" y="3919538"/>
          <p14:tracePt t="91048" x="4903788" y="3897313"/>
          <p14:tracePt t="91059" x="4903788" y="3862388"/>
          <p14:tracePt t="91065" x="4897438" y="3848100"/>
          <p14:tracePt t="91074" x="4891088" y="3827463"/>
          <p14:tracePt t="91078" x="4868863" y="3786188"/>
          <p14:tracePt t="91088" x="4854575" y="3751263"/>
          <p14:tracePt t="91098" x="4819650" y="3681413"/>
          <p14:tracePt t="91104" x="4806950" y="3652838"/>
          <p14:tracePt t="91114" x="4784725" y="3624263"/>
          <p14:tracePt t="91118" x="4772025" y="3589338"/>
          <p14:tracePt t="91128" x="4749800" y="3568700"/>
          <p14:tracePt t="91141" x="4722813" y="3527425"/>
          <p14:tracePt t="91144" x="4714875" y="3513138"/>
          <p14:tracePt t="91156" x="4702175" y="3492500"/>
          <p14:tracePt t="91160" x="4687888" y="3478213"/>
          <p14:tracePt t="91171" x="4673600" y="3457575"/>
          <p14:tracePt t="91181" x="4659313" y="3443288"/>
          <p14:tracePt t="91196" x="4645025" y="3429000"/>
          <p14:tracePt t="91201" x="4638675" y="3422650"/>
          <p14:tracePt t="91211" x="4630738" y="3414713"/>
          <p14:tracePt t="91221" x="4630738" y="3408363"/>
          <p14:tracePt t="91224" x="4624388" y="3400425"/>
          <p14:tracePt t="91234" x="4624388" y="3394075"/>
          <p14:tracePt t="91240" x="4610100" y="3379788"/>
          <p14:tracePt t="91250" x="4595813" y="3359150"/>
          <p14:tracePt t="91260" x="4568825" y="3324225"/>
          <p14:tracePt t="91266" x="4560888" y="3309938"/>
          <p14:tracePt t="91276" x="4548188" y="3289300"/>
          <p14:tracePt t="91280" x="4533900" y="3268663"/>
          <p14:tracePt t="91290" x="4519613" y="3240088"/>
          <p14:tracePt t="91301" x="4498975" y="3211513"/>
          <p14:tracePt t="91306" x="4498975" y="3205163"/>
          <p14:tracePt t="91316" x="4491038" y="3176588"/>
          <p14:tracePt t="91321" x="4478338" y="3155950"/>
          <p14:tracePt t="91330" x="4470400" y="3135313"/>
          <p14:tracePt t="91340" x="4456113" y="3092450"/>
          <p14:tracePt t="91346" x="4456113" y="3086100"/>
          <p14:tracePt t="91356" x="4441825" y="3065463"/>
          <p14:tracePt t="91362" x="4435475" y="3036888"/>
          <p14:tracePt t="91372" x="4414838" y="3022600"/>
          <p14:tracePt t="91382" x="4414838" y="3009900"/>
          <p14:tracePt t="91388" x="4414838" y="3001963"/>
          <p14:tracePt t="91396" x="4406900" y="3001963"/>
          <p14:tracePt t="91583" x="4406900" y="3030538"/>
          <p14:tracePt t="91589" x="4406900" y="3036888"/>
          <p14:tracePt t="91598" x="4406900" y="3057525"/>
          <p14:tracePt t="91604" x="4406900" y="3071813"/>
          <p14:tracePt t="91614" x="4414838" y="3079750"/>
          <p14:tracePt t="91624" x="4421188" y="3086100"/>
          <p14:tracePt t="91645" x="4421188" y="3092450"/>
          <p14:tracePt t="91734" x="4429125" y="3100388"/>
          <p14:tracePt t="91744" x="4429125" y="3106738"/>
          <p14:tracePt t="91764" x="4435475" y="3106738"/>
          <p14:tracePt t="91784" x="4441825" y="3114675"/>
          <p14:tracePt t="91814" x="4449763" y="3121025"/>
          <p14:tracePt t="91830" x="4449763" y="3127375"/>
          <p14:tracePt t="91840" x="4456113" y="3135313"/>
          <p14:tracePt t="91856" x="4456113" y="3141663"/>
          <p14:tracePt t="91866" x="4464050" y="3141663"/>
          <p14:tracePt t="91870" x="4470400" y="3149600"/>
          <p14:tracePt t="91880" x="4470400" y="3155950"/>
          <p14:tracePt t="91886" x="4478338" y="3162300"/>
          <p14:tracePt t="91896" x="4478338" y="3170238"/>
          <p14:tracePt t="91906" x="4491038" y="3176588"/>
          <p14:tracePt t="91910" x="4491038" y="3184525"/>
          <p14:tracePt t="91920" x="4498975" y="3198813"/>
          <p14:tracePt t="91926" x="4513263" y="3205163"/>
          <p14:tracePt t="91937" x="4525963" y="3225800"/>
          <p14:tracePt t="91946" x="4540250" y="3246438"/>
          <p14:tracePt t="91952" x="4548188" y="3254375"/>
          <p14:tracePt t="91962" x="4560888" y="3254375"/>
          <p14:tracePt t="91966" x="4568825" y="3268663"/>
          <p14:tracePt t="91976" x="4575175" y="3268663"/>
          <p14:tracePt t="91988" x="4583113" y="3275013"/>
          <p14:tracePt t="91997" x="4583113" y="3281363"/>
          <p14:tracePt t="92007" x="4589463" y="3281363"/>
          <p14:tracePt t="92026" x="4595813" y="3281363"/>
          <p14:tracePt t="92038" x="4595813" y="3289300"/>
          <p14:tracePt t="92046" x="4603750" y="3289300"/>
          <p14:tracePt t="92058" x="4603750" y="3295650"/>
          <p14:tracePt t="92068" x="4618038" y="3303588"/>
          <p14:tracePt t="92082" x="4618038" y="3309938"/>
          <p14:tracePt t="92088" x="4624388" y="3309938"/>
          <p14:tracePt t="92109" x="4630738" y="3309938"/>
          <p14:tracePt t="92119" x="4630738" y="3316288"/>
          <p14:tracePt t="92124" x="4638675" y="3316288"/>
          <p14:tracePt t="92140" x="4645025" y="3316288"/>
          <p14:tracePt t="92148" x="4659313" y="3316288"/>
          <p14:tracePt t="92152" x="4665663" y="3324225"/>
          <p14:tracePt t="92164" x="4673600" y="3324225"/>
          <p14:tracePt t="92168" x="4679950" y="3330575"/>
          <p14:tracePt t="92178" x="4687888" y="3330575"/>
          <p14:tracePt t="92188" x="4708525" y="3330575"/>
          <p14:tracePt t="92204" x="4714875" y="3338513"/>
          <p14:tracePt t="92209" x="4737100" y="3338513"/>
          <p14:tracePt t="92219" x="4743450" y="3338513"/>
          <p14:tracePt t="92229" x="4764088" y="3344863"/>
          <p14:tracePt t="92245" x="4778375" y="3344863"/>
          <p14:tracePt t="92249" x="4784725" y="3344863"/>
          <p14:tracePt t="92258" x="4799013" y="3344863"/>
          <p14:tracePt t="92268" x="4827588" y="3352800"/>
          <p14:tracePt t="92274" x="4833938" y="3352800"/>
          <p14:tracePt t="92284" x="4848225" y="3352800"/>
          <p14:tracePt t="92290" x="4862513" y="3359150"/>
          <p14:tracePt t="92300" x="4876800" y="3359150"/>
          <p14:tracePt t="92310" x="4897438" y="3365500"/>
          <p14:tracePt t="92321" x="4903788" y="3365500"/>
          <p14:tracePt t="92331" x="4918075" y="3365500"/>
          <p14:tracePt t="92350" x="4926013" y="3373438"/>
          <p14:tracePt t="92354" x="4932363" y="3373438"/>
          <p14:tracePt t="92365" x="4938713" y="3373438"/>
          <p14:tracePt t="92374" x="4946650" y="3379788"/>
          <p14:tracePt t="92381" x="4960938" y="3379788"/>
          <p14:tracePt t="92391" x="4981575" y="3379788"/>
          <p14:tracePt t="92394" x="4987925" y="3379788"/>
          <p14:tracePt t="92406" x="4995863" y="3379788"/>
          <p14:tracePt t="92410" x="5016500" y="3379788"/>
          <p14:tracePt t="92421" x="5037138" y="3379788"/>
          <p14:tracePt t="92430" x="5065713" y="3379788"/>
          <p14:tracePt t="92437" x="5072063" y="3379788"/>
          <p14:tracePt t="92446" x="5092700" y="3379788"/>
          <p14:tracePt t="92450" x="5114925" y="3373438"/>
          <p14:tracePt t="92460" x="5135563" y="3365500"/>
          <p14:tracePt t="92471" x="5184775" y="3344863"/>
          <p14:tracePt t="92476" x="5197475" y="3344863"/>
          <p14:tracePt t="92487" x="5226050" y="3330575"/>
          <p14:tracePt t="92491" x="5246688" y="3324225"/>
          <p14:tracePt t="92500" x="5268913" y="3316288"/>
          <p14:tracePt t="92512" x="5289550" y="3303588"/>
          <p14:tracePt t="92516" x="5295900" y="3303588"/>
          <p14:tracePt t="92526" x="5303838" y="3295650"/>
          <p14:tracePt t="92532" x="5316538" y="3281363"/>
          <p14:tracePt t="92542" x="5330825" y="3275013"/>
          <p14:tracePt t="92552" x="5345113" y="3240088"/>
          <p14:tracePt t="92566" x="5351463" y="3225800"/>
          <p14:tracePt t="92572" x="5359400" y="3205163"/>
          <p14:tracePt t="92582" x="5373688" y="3190875"/>
          <p14:tracePt t="92593" x="5380038" y="3149600"/>
          <p14:tracePt t="92609" x="5386388" y="3127375"/>
          <p14:tracePt t="92613" x="5394325" y="3114675"/>
          <p14:tracePt t="92622" x="5394325" y="3092450"/>
          <p14:tracePt t="92634" x="5400675" y="3057525"/>
          <p14:tracePt t="92640" x="5400675" y="3036888"/>
          <p14:tracePt t="92650" x="5400675" y="3016250"/>
          <p14:tracePt t="92653" x="5400675" y="2995613"/>
          <p14:tracePt t="92663" x="5400675" y="2973388"/>
          <p14:tracePt t="92673" x="5386388" y="2932113"/>
          <p14:tracePt t="92679" x="5386388" y="2917825"/>
          <p14:tracePt t="92690" x="5380038" y="2903538"/>
          <p14:tracePt t="92692" x="5380038" y="2882900"/>
          <p14:tracePt t="92703" x="5373688" y="2868613"/>
          <p14:tracePt t="92712" x="5351463" y="2819400"/>
          <p14:tracePt t="92719" x="5351463" y="2813050"/>
          <p14:tracePt t="92728" x="5345113" y="2798763"/>
          <p14:tracePt t="92732" x="5338763" y="2784475"/>
          <p14:tracePt t="92744" x="5338763" y="2771775"/>
          <p14:tracePt t="92755" x="5330825" y="2749550"/>
          <p14:tracePt t="92758" x="5324475" y="2749550"/>
          <p14:tracePt t="92768" x="5316538" y="2736850"/>
          <p14:tracePt t="92774" x="5310188" y="2722563"/>
          <p14:tracePt t="92784" x="5295900" y="2708275"/>
          <p14:tracePt t="92795" x="5281613" y="2687638"/>
          <p14:tracePt t="92798" x="5275263" y="2673350"/>
          <p14:tracePt t="92808" x="5260975" y="2659063"/>
          <p14:tracePt t="92814" x="5246688" y="2644775"/>
          <p14:tracePt t="92825" x="5226050" y="2617788"/>
          <p14:tracePt t="92835" x="5197475" y="2595563"/>
          <p14:tracePt t="92839" x="5197475" y="2589213"/>
          <p14:tracePt t="92849" x="5184775" y="2574925"/>
          <p14:tracePt t="92856" x="5170488" y="2568575"/>
          <p14:tracePt t="92864" x="5156200" y="2554288"/>
          <p14:tracePt t="92874" x="5141913" y="2540000"/>
          <p14:tracePt t="92880" x="5127625" y="2533650"/>
          <p14:tracePt t="92890" x="5121275" y="2525713"/>
          <p14:tracePt t="92894" x="5114925" y="2519363"/>
          <p14:tracePt t="92905" x="5092700" y="2513013"/>
          <p14:tracePt t="92914" x="5072063" y="2505075"/>
          <p14:tracePt t="92930" x="5065713" y="2505075"/>
          <p14:tracePt t="92934" x="5051425" y="2505075"/>
          <p14:tracePt t="92944" x="5037138" y="2498725"/>
          <p14:tracePt t="92954" x="5016500" y="2490788"/>
          <p14:tracePt t="92960" x="5008563" y="2490788"/>
          <p14:tracePt t="92970" x="4995863" y="2490788"/>
          <p14:tracePt t="92976" x="4981575" y="2490788"/>
          <p14:tracePt t="92986" x="4960938" y="2490788"/>
          <p14:tracePt t="92996" x="4926013" y="2490788"/>
          <p14:tracePt t="93000" x="4911725" y="2490788"/>
          <p14:tracePt t="93010" x="4897438" y="2490788"/>
          <p14:tracePt t="93021" x="4876800" y="2490788"/>
          <p14:tracePt t="93026" x="4862513" y="2490788"/>
          <p14:tracePt t="93036" x="4841875" y="2490788"/>
          <p14:tracePt t="93040" x="4833938" y="2490788"/>
          <p14:tracePt t="93050" x="4819650" y="2490788"/>
          <p14:tracePt t="93056" x="4813300" y="2498725"/>
          <p14:tracePt t="93066" x="4799013" y="2498725"/>
          <p14:tracePt t="93076" x="4778375" y="2498725"/>
          <p14:tracePt t="93080" x="4772025" y="2498725"/>
          <p14:tracePt t="93092" x="4764088" y="2498725"/>
          <p14:tracePt t="93096" x="4749800" y="2498725"/>
          <p14:tracePt t="93106" x="4737100" y="2505075"/>
          <p14:tracePt t="93116" x="4722813" y="2513013"/>
          <p14:tracePt t="93122" x="4714875" y="2513013"/>
          <p14:tracePt t="93132" x="4708525" y="2513013"/>
          <p14:tracePt t="93136" x="4694238" y="2513013"/>
          <p14:tracePt t="93146" x="4679950" y="2513013"/>
          <p14:tracePt t="93156" x="4652963" y="2525713"/>
          <p14:tracePt t="93166" x="4638675" y="2533650"/>
          <p14:tracePt t="93172" x="4630738" y="2533650"/>
          <p14:tracePt t="93176" x="4618038" y="2533650"/>
          <p14:tracePt t="93186" x="4610100" y="2547938"/>
          <p14:tracePt t="93196" x="4595813" y="2554288"/>
          <p14:tracePt t="93202" x="4589463" y="2554288"/>
          <p14:tracePt t="93212" x="4583113" y="2568575"/>
          <p14:tracePt t="93218" x="4575175" y="2568575"/>
          <p14:tracePt t="93228" x="4554538" y="2582863"/>
          <p14:tracePt t="93239" x="4540250" y="2595563"/>
          <p14:tracePt t="93243" x="4533900" y="2603500"/>
          <p14:tracePt t="93253" x="4525963" y="2609850"/>
          <p14:tracePt t="93260" x="4513263" y="2617788"/>
          <p14:tracePt t="93268" x="4498975" y="2630488"/>
          <p14:tracePt t="93278" x="4491038" y="2638425"/>
          <p14:tracePt t="93282" x="4484688" y="2644775"/>
          <p14:tracePt t="93298" x="4478338" y="2652713"/>
          <p14:tracePt t="93308" x="4478338" y="2659063"/>
          <p14:tracePt t="93318" x="4464050" y="2667000"/>
          <p14:tracePt t="93335" x="4464050" y="2673350"/>
          <p14:tracePt t="93341" x="4456113" y="2679700"/>
          <p14:tracePt t="93350" x="4456113" y="2693988"/>
          <p14:tracePt t="93358" x="4456113" y="2708275"/>
          <p14:tracePt t="93364" x="4449763" y="2708275"/>
          <p14:tracePt t="93374" x="4449763" y="2714625"/>
          <p14:tracePt t="93378" x="4449763" y="2722563"/>
          <p14:tracePt t="93398" x="4441825" y="2728913"/>
          <p14:tracePt t="93418" x="4441825" y="2736850"/>
          <p14:tracePt t="93429" x="4435475" y="2749550"/>
          <p14:tracePt t="93442" x="4435475" y="2763838"/>
          <p14:tracePt t="93445" x="4435475" y="2771775"/>
          <p14:tracePt t="93457" x="4435475" y="2778125"/>
          <p14:tracePt t="93462" x="4435475" y="2784475"/>
          <p14:tracePt t="93472" x="4429125" y="2792413"/>
          <p14:tracePt t="93481" x="4429125" y="2813050"/>
          <p14:tracePt t="93500" x="4429125" y="2819400"/>
          <p14:tracePt t="93510" x="4429125" y="2827338"/>
          <p14:tracePt t="93524" x="4429125" y="2833688"/>
          <p14:tracePt t="93534" x="4421188" y="2841625"/>
          <p14:tracePt t="93540" x="4421188" y="2847975"/>
          <p14:tracePt t="93560" x="4421188" y="2862263"/>
          <p14:tracePt t="93580" x="4421188" y="2868613"/>
          <p14:tracePt t="93600" x="4421188" y="2876550"/>
          <p14:tracePt t="93616" x="4421188" y="2882900"/>
          <p14:tracePt t="93630" x="4421188" y="2890838"/>
          <p14:tracePt t="93640" x="4421188" y="2897188"/>
          <p14:tracePt t="93656" x="4421188" y="2903538"/>
          <p14:tracePt t="93660" x="4421188" y="2911475"/>
          <p14:tracePt t="93682" x="4421188" y="2925763"/>
          <p14:tracePt t="93692" x="4421188" y="2932113"/>
          <p14:tracePt t="93702" x="4421188" y="2938463"/>
          <p14:tracePt t="93712" x="4421188" y="2946400"/>
          <p14:tracePt t="93718" x="4421188" y="2952750"/>
          <p14:tracePt t="93728" x="4421188" y="2960688"/>
          <p14:tracePt t="93738" x="4421188" y="2973388"/>
          <p14:tracePt t="93752" x="4421188" y="2981325"/>
          <p14:tracePt t="93758" x="4421188" y="2987675"/>
          <p14:tracePt t="93768" x="4421188" y="3001963"/>
          <p14:tracePt t="93779" x="4421188" y="3016250"/>
          <p14:tracePt t="93795" x="4421188" y="3022600"/>
          <p14:tracePt t="93808" x="4421188" y="3036888"/>
          <p14:tracePt t="93828" x="4421188" y="3044825"/>
          <p14:tracePt t="93854" x="4421188" y="3051175"/>
          <p14:tracePt t="94369" x="4414838" y="3051175"/>
          <p14:tracePt t="94379" x="4400550" y="3030538"/>
          <p14:tracePt t="94391" x="4379913" y="2987675"/>
          <p14:tracePt t="94399" x="4351338" y="2960688"/>
          <p14:tracePt t="94415" x="4351338" y="2946400"/>
          <p14:tracePt t="94418" x="4344988" y="2938463"/>
          <p14:tracePt t="94428" x="4337050" y="2932113"/>
          <p14:tracePt t="94439" x="4324350" y="2897188"/>
          <p14:tracePt t="94444" x="4316413" y="2897188"/>
          <p14:tracePt t="94454" x="4310063" y="2882900"/>
          <p14:tracePt t="94458" x="4295775" y="2868613"/>
          <p14:tracePt t="94468" x="4289425" y="2855913"/>
          <p14:tracePt t="94480" x="4267200" y="2833688"/>
          <p14:tracePt t="94484" x="4267200" y="2827338"/>
          <p14:tracePt t="94494" x="4252913" y="2806700"/>
          <p14:tracePt t="94501" x="4240213" y="2792413"/>
          <p14:tracePt t="94511" x="4225925" y="2771775"/>
          <p14:tracePt t="94522" x="4197350" y="2736850"/>
          <p14:tracePt t="94525" x="4197350" y="2728913"/>
          <p14:tracePt t="94535" x="4191000" y="2714625"/>
          <p14:tracePt t="94542" x="4183063" y="2714625"/>
          <p14:tracePt t="94550" x="4176713" y="2708275"/>
          <p14:tracePt t="94560" x="4170363" y="2693988"/>
          <p14:tracePt t="94574" x="4170363" y="2687638"/>
          <p14:tracePt t="94580" x="4156075" y="2679700"/>
          <p14:tracePt t="94590" x="4156075" y="2667000"/>
          <p14:tracePt t="94600" x="4135438" y="2644775"/>
          <p14:tracePt t="94617" x="4127500" y="2630488"/>
          <p14:tracePt t="94620" x="4121150" y="2624138"/>
          <p14:tracePt t="94640" x="4113213" y="2609850"/>
          <p14:tracePt t="94650" x="4106863" y="2609850"/>
          <p14:tracePt t="94657" x="4100513" y="2603500"/>
          <p14:tracePt t="94660" x="4100513" y="2595563"/>
          <p14:tracePt t="94670" x="4086225" y="2589213"/>
          <p14:tracePt t="94680" x="4071938" y="2560638"/>
          <p14:tracePt t="94686" x="4064000" y="2560638"/>
          <p14:tracePt t="94696" x="4057650" y="2547938"/>
          <p14:tracePt t="94700" x="4043363" y="2525713"/>
          <p14:tracePt t="94712" x="4037013" y="2519363"/>
          <p14:tracePt t="94723" x="4029075" y="2513013"/>
          <p14:tracePt t="94736" x="4029075" y="2505075"/>
          <p14:tracePt t="94742" x="4022725" y="2498725"/>
          <p14:tracePt t="94763" x="4016375" y="2490788"/>
          <p14:tracePt t="94766" x="4016375" y="2484438"/>
          <p14:tracePt t="94776" x="4008438" y="2484438"/>
          <p14:tracePt t="94792" x="4008438" y="2476500"/>
          <p14:tracePt t="94802" x="4002088" y="2470150"/>
          <p14:tracePt t="94813" x="4002088" y="2463800"/>
          <p14:tracePt t="94832" x="4002088" y="2455863"/>
          <p14:tracePt t="94848" x="3994150" y="2449513"/>
          <p14:tracePt t="94873" x="3994150" y="2441575"/>
          <p14:tracePt t="94883" x="3987800" y="2435225"/>
          <p14:tracePt t="94891" x="3987800" y="2428875"/>
          <p14:tracePt t="94899" x="3987800" y="2420938"/>
          <p14:tracePt t="94913" x="3987800" y="2414588"/>
          <p14:tracePt t="94925" x="3987800" y="2406650"/>
          <p14:tracePt t="94929" x="3987800" y="2400300"/>
          <p14:tracePt t="94954" x="3987800" y="2393950"/>
          <p14:tracePt t="94984" x="3987800" y="2386013"/>
          <p14:tracePt t="94998" x="3987800" y="2379663"/>
          <p14:tracePt t="95019" x="3987800" y="2371725"/>
          <p14:tracePt t="95044" x="3987800" y="2365375"/>
          <p14:tracePt t="95125" x="3981450" y="2359025"/>
          <p14:tracePt t="95146" x="3981450" y="2351088"/>
          <p14:tracePt t="95386" x="3981450" y="2359025"/>
          <p14:tracePt t="95402" x="3987800" y="2365375"/>
          <p14:tracePt t="95412" x="3987800" y="2371725"/>
          <p14:tracePt t="95423" x="3994150" y="2379663"/>
          <p14:tracePt t="95428" x="3994150" y="2386013"/>
          <p14:tracePt t="95438" x="4002088" y="2386013"/>
          <p14:tracePt t="95442" x="4002088" y="2393950"/>
          <p14:tracePt t="95453" x="4008438" y="2400300"/>
          <p14:tracePt t="95463" x="4016375" y="2406650"/>
          <p14:tracePt t="95478" x="4022725" y="2420938"/>
          <p14:tracePt t="95482" x="4037013" y="2420938"/>
          <p14:tracePt t="95492" x="4037013" y="2435225"/>
          <p14:tracePt t="95502" x="4051300" y="2441575"/>
          <p14:tracePt t="95508" x="4051300" y="2449513"/>
          <p14:tracePt t="95518" x="4064000" y="2449513"/>
          <p14:tracePt t="95524" x="4064000" y="2455863"/>
          <p14:tracePt t="95534" x="4071938" y="2455863"/>
          <p14:tracePt t="95545" x="4086225" y="2463800"/>
          <p14:tracePt t="95558" x="4092575" y="2463800"/>
          <p14:tracePt t="95564" x="4100513" y="2470150"/>
          <p14:tracePt t="95586" x="4113213" y="2470150"/>
          <p14:tracePt t="95589" x="4121150" y="2470150"/>
          <p14:tracePt t="95599" x="4127500" y="2470150"/>
          <p14:tracePt t="95615" x="4141788" y="2470150"/>
          <p14:tracePt t="95624" x="4162425" y="2470150"/>
          <p14:tracePt t="95630" x="4176713" y="2470150"/>
          <p14:tracePt t="95640" x="4197350" y="2476500"/>
          <p14:tracePt t="95644" x="4217988" y="2476500"/>
          <p14:tracePt t="95654" x="4240213" y="2484438"/>
          <p14:tracePt t="95664" x="4275138" y="2490788"/>
          <p14:tracePt t="95670" x="4295775" y="2490788"/>
          <p14:tracePt t="95680" x="4324350" y="2490788"/>
          <p14:tracePt t="95684" x="4344988" y="2498725"/>
          <p14:tracePt t="95694" x="4365625" y="2498725"/>
          <p14:tracePt t="95704" x="4406900" y="2505075"/>
          <p14:tracePt t="95710" x="4414838" y="2505075"/>
          <p14:tracePt t="95720" x="4429125" y="2513013"/>
          <p14:tracePt t="95724" x="4449763" y="2513013"/>
          <p14:tracePt t="95735" x="4464050" y="2513013"/>
          <p14:tracePt t="95747" x="4484688" y="2513013"/>
          <p14:tracePt t="95751" x="4491038" y="2513013"/>
          <p14:tracePt t="95761" x="4505325" y="2513013"/>
          <p14:tracePt t="95768" x="4525963" y="2513013"/>
          <p14:tracePt t="95776" x="4548188" y="2513013"/>
          <p14:tracePt t="95786" x="4575175" y="2513013"/>
          <p14:tracePt t="95791" x="4589463" y="2513013"/>
          <p14:tracePt t="95800" x="4610100" y="2513013"/>
          <p14:tracePt t="95807" x="4630738" y="2513013"/>
          <p14:tracePt t="95816" x="4645025" y="2505075"/>
          <p14:tracePt t="95826" x="4679950" y="2498725"/>
          <p14:tracePt t="95830" x="4694238" y="2498725"/>
          <p14:tracePt t="95840" x="4708525" y="2490788"/>
          <p14:tracePt t="95846" x="4722813" y="2484438"/>
          <p14:tracePt t="95856" x="4737100" y="2470150"/>
          <p14:tracePt t="95866" x="4764088" y="2441575"/>
          <p14:tracePt t="95872" x="4772025" y="2441575"/>
          <p14:tracePt t="95882" x="4792663" y="2414588"/>
          <p14:tracePt t="95886" x="4806950" y="2400300"/>
          <p14:tracePt t="95896" x="4841875" y="2359025"/>
          <p14:tracePt t="95906" x="4876800" y="2316163"/>
          <p14:tracePt t="95912" x="4883150" y="2301875"/>
          <p14:tracePt t="95922" x="4903788" y="2274888"/>
          <p14:tracePt t="95926" x="4911725" y="2246313"/>
          <p14:tracePt t="95936" x="4926013" y="2217738"/>
          <p14:tracePt t="95946" x="4938713" y="2170113"/>
          <p14:tracePt t="95952" x="4946650" y="2155825"/>
          <p14:tracePt t="95962" x="4953000" y="2127250"/>
          <p14:tracePt t="95966" x="4953000" y="2106613"/>
          <p14:tracePt t="95978" x="4953000" y="2078038"/>
          <p14:tracePt t="95989" x="4960938" y="2028825"/>
          <p14:tracePt t="95993" x="4960938" y="2022475"/>
          <p14:tracePt t="96003" x="4960938" y="1993900"/>
          <p14:tracePt t="96010" x="4960938" y="1973263"/>
          <p14:tracePt t="96019" x="4960938" y="1952625"/>
          <p14:tracePt t="96028" x="4960938" y="1917700"/>
          <p14:tracePt t="96032" x="4960938" y="1903413"/>
          <p14:tracePt t="96042" x="4960938" y="1882775"/>
          <p14:tracePt t="96048" x="4953000" y="1862138"/>
          <p14:tracePt t="96058" x="4946650" y="1839913"/>
          <p14:tracePt t="96069" x="4932363" y="1798638"/>
          <p14:tracePt t="96073" x="4932363" y="1790700"/>
          <p14:tracePt t="96083" x="4918075" y="1770063"/>
          <p14:tracePt t="96088" x="4911725" y="1755775"/>
          <p14:tracePt t="96098" x="4903788" y="1735138"/>
          <p14:tracePt t="96108" x="4883150" y="1708150"/>
          <p14:tracePt t="96114" x="4883150" y="1700213"/>
          <p14:tracePt t="96120" x="4862513" y="1673225"/>
          <p14:tracePt t="96130" x="4854575" y="1658938"/>
          <p14:tracePt t="96140" x="4827588" y="1630363"/>
          <p14:tracePt t="96146" x="4819650" y="1616075"/>
          <p14:tracePt t="96157" x="4806950" y="1601788"/>
          <p14:tracePt t="96160" x="4784725" y="1574800"/>
          <p14:tracePt t="96170" x="4743450" y="1539875"/>
          <p14:tracePt t="96180" x="4714875" y="1525588"/>
          <p14:tracePt t="96186" x="4714875" y="1519238"/>
          <p14:tracePt t="96196" x="4702175" y="1519238"/>
          <p14:tracePt t="96200" x="4694238" y="1519238"/>
          <p14:tracePt t="96212" x="4694238" y="1511300"/>
          <p14:tracePt t="96223" x="4679950" y="1504950"/>
          <p14:tracePt t="96228" x="4673600" y="1504950"/>
          <p14:tracePt t="96236" x="4659313" y="1504950"/>
          <p14:tracePt t="96242" x="4652963" y="1504950"/>
          <p14:tracePt t="96252" x="4645025" y="1497013"/>
          <p14:tracePt t="96262" x="4618038" y="1497013"/>
          <p14:tracePt t="96266" x="4603750" y="1497013"/>
          <p14:tracePt t="96276" x="4575175" y="1497013"/>
          <p14:tracePt t="96282" x="4548188" y="1490663"/>
          <p14:tracePt t="96292" x="4498975" y="1490663"/>
          <p14:tracePt t="96302" x="4406900" y="1484313"/>
          <p14:tracePt t="96306" x="4386263" y="1484313"/>
          <p14:tracePt t="96318" x="4337050" y="1484313"/>
          <p14:tracePt t="96322" x="4289425" y="1484313"/>
          <p14:tracePt t="96332" x="4252913" y="1490663"/>
          <p14:tracePt t="96342" x="4217988" y="1504950"/>
          <p14:tracePt t="96348" x="4205288" y="1504950"/>
          <p14:tracePt t="96359" x="4191000" y="1511300"/>
          <p14:tracePt t="96362" x="4176713" y="1525588"/>
          <p14:tracePt t="96374" x="4162425" y="1525588"/>
          <p14:tracePt t="96382" x="4141788" y="1531938"/>
          <p14:tracePt t="96388" x="4135438" y="1539875"/>
          <p14:tracePt t="96398" x="4121150" y="1539875"/>
          <p14:tracePt t="96402" x="4106863" y="1554163"/>
          <p14:tracePt t="96412" x="4092575" y="1560513"/>
          <p14:tracePt t="96422" x="4057650" y="1581150"/>
          <p14:tracePt t="96428" x="4037013" y="1601788"/>
          <p14:tracePt t="96438" x="4016375" y="1616075"/>
          <p14:tracePt t="96444" x="4002088" y="1630363"/>
          <p14:tracePt t="96454" x="3987800" y="1658938"/>
          <p14:tracePt t="96464" x="3967163" y="1700213"/>
          <p14:tracePt t="96468" x="3959225" y="1708150"/>
          <p14:tracePt t="96478" x="3946525" y="1728788"/>
          <p14:tracePt t="96484" x="3938588" y="1749425"/>
          <p14:tracePt t="96494" x="3932238" y="1778000"/>
          <p14:tracePt t="96504" x="3924300" y="1833563"/>
          <p14:tracePt t="96508" x="3917950" y="1847850"/>
          <p14:tracePt t="96518" x="3917950" y="1882775"/>
          <p14:tracePt t="96524" x="3917950" y="1931988"/>
          <p14:tracePt t="96534" x="3917950" y="1966913"/>
          <p14:tracePt t="96544" x="3917950" y="2028825"/>
          <p14:tracePt t="96550" x="3917950" y="2051050"/>
          <p14:tracePt t="96560" x="3917950" y="2092325"/>
          <p14:tracePt t="96564" x="3917950" y="2127250"/>
          <p14:tracePt t="96574" x="3917950" y="2170113"/>
          <p14:tracePt t="96584" x="3938588" y="2211388"/>
          <p14:tracePt t="96591" x="3946525" y="2217738"/>
          <p14:tracePt t="96600" x="3946525" y="2225675"/>
          <p14:tracePt t="96604" x="3952875" y="2239963"/>
          <p14:tracePt t="96707" x="3952875" y="2246313"/>
          <p14:tracePt t="97529" x="3959225" y="2246313"/>
          <p14:tracePt t="97542" x="3973513" y="2246313"/>
          <p14:tracePt t="97548" x="3981450" y="2252663"/>
          <p14:tracePt t="97558" x="3987800" y="2252663"/>
          <p14:tracePt t="97562" x="3994150" y="2252663"/>
          <p14:tracePt t="97572" x="4008438" y="2260600"/>
          <p14:tracePt t="97582" x="4029075" y="2260600"/>
          <p14:tracePt t="97594" x="4037013" y="2260600"/>
          <p14:tracePt t="97614" x="4043363" y="2260600"/>
          <p14:tracePt t="97628" x="4051300" y="2260600"/>
          <p14:tracePt t="97780" x="4057650" y="2260600"/>
          <p14:tracePt t="98284" x="4071938" y="2266950"/>
          <p14:tracePt t="98300" x="4078288" y="2266950"/>
          <p14:tracePt t="98304" x="4086225" y="2266950"/>
          <p14:tracePt t="98314" x="4092575" y="2281238"/>
          <p14:tracePt t="98324" x="4106863" y="2281238"/>
          <p14:tracePt t="98330" x="4113213" y="2281238"/>
          <p14:tracePt t="98340" x="4127500" y="2287588"/>
          <p14:tracePt t="98344" x="4141788" y="2287588"/>
          <p14:tracePt t="98355" x="4156075" y="2287588"/>
          <p14:tracePt t="98365" x="4176713" y="2287588"/>
          <p14:tracePt t="98370" x="4183063" y="2287588"/>
          <p14:tracePt t="98380" x="4205288" y="2287588"/>
          <p14:tracePt t="98384" x="4225925" y="2287588"/>
          <p14:tracePt t="98396" x="4252913" y="2287588"/>
          <p14:tracePt t="98406" x="4316413" y="2287588"/>
          <p14:tracePt t="98410" x="4330700" y="2287588"/>
          <p14:tracePt t="98421" x="4371975" y="2287588"/>
          <p14:tracePt t="98428" x="4429125" y="2287588"/>
          <p14:tracePt t="98437" x="4498975" y="2287588"/>
          <p14:tracePt t="98447" x="4610100" y="2281238"/>
          <p14:tracePt t="98451" x="4638675" y="2274888"/>
          <p14:tracePt t="98462" x="4708525" y="2266950"/>
          <p14:tracePt t="98466" x="4764088" y="2266950"/>
          <p14:tracePt t="98476" x="4827588" y="2260600"/>
          <p14:tracePt t="98486" x="4946650" y="2260600"/>
          <p14:tracePt t="98490" x="4967288" y="2260600"/>
          <p14:tracePt t="98500" x="5030788" y="2260600"/>
          <p14:tracePt t="98506" x="5086350" y="2260600"/>
          <p14:tracePt t="98516" x="5141913" y="2260600"/>
          <p14:tracePt t="98527" x="5219700" y="2260600"/>
          <p14:tracePt t="98532" x="5226050" y="2260600"/>
          <p14:tracePt t="98544" x="5254625" y="2260600"/>
          <p14:tracePt t="98547" x="5281613" y="2260600"/>
          <p14:tracePt t="98557" x="5324475" y="2252663"/>
          <p14:tracePt t="98567" x="5351463" y="2252663"/>
          <p14:tracePt t="98582" x="5359400" y="2252663"/>
          <p14:tracePt t="98586" x="5373688" y="2246313"/>
          <p14:tracePt t="98606" x="5386388" y="2239963"/>
          <p14:tracePt t="98612" x="5394325" y="2232025"/>
          <p14:tracePt t="98622" x="5400675" y="2232025"/>
          <p14:tracePt t="98628" x="5408613" y="2225675"/>
          <p14:tracePt t="98638" x="5414963" y="2225675"/>
          <p14:tracePt t="98648" x="5429250" y="2211388"/>
          <p14:tracePt t="98652" x="5435600" y="2211388"/>
          <p14:tracePt t="98662" x="5449888" y="2205038"/>
          <p14:tracePt t="98670" x="5464175" y="2197100"/>
          <p14:tracePt t="98679" x="5470525" y="2190750"/>
          <p14:tracePt t="98689" x="5513388" y="2182813"/>
          <p14:tracePt t="98702" x="5534025" y="2170113"/>
          <p14:tracePt t="98708" x="5554663" y="2170113"/>
          <p14:tracePt t="98718" x="5575300" y="2155825"/>
          <p14:tracePt t="98728" x="5603875" y="2133600"/>
          <p14:tracePt t="98732" x="5610225" y="2133600"/>
          <p14:tracePt t="98744" x="5624513" y="2127250"/>
          <p14:tracePt t="98748" x="5632450" y="2112963"/>
          <p14:tracePt t="98758" x="5638800" y="2106613"/>
          <p14:tracePt t="98768" x="5659438" y="2085975"/>
          <p14:tracePt t="98774" x="5659438" y="2078038"/>
          <p14:tracePt t="98784" x="5667375" y="2063750"/>
          <p14:tracePt t="98788" x="5681663" y="2057400"/>
          <p14:tracePt t="98798" x="5681663" y="2043113"/>
          <p14:tracePt t="98808" x="5694363" y="2008188"/>
          <p14:tracePt t="98818" x="5702300" y="2001838"/>
          <p14:tracePt t="98824" x="5702300" y="1993900"/>
          <p14:tracePt t="98828" x="5702300" y="1987550"/>
          <p14:tracePt t="98838" x="5702300" y="1966913"/>
          <p14:tracePt t="98848" x="5694363" y="1944688"/>
          <p14:tracePt t="98864" x="5688013" y="1931988"/>
          <p14:tracePt t="98870" x="5688013" y="1924050"/>
          <p14:tracePt t="98880" x="5688013" y="1917700"/>
          <p14:tracePt t="98904" x="5681663" y="1917700"/>
          <p14:tracePt t="98960" x="5681663" y="1924050"/>
          <p14:tracePt t="98970" x="5659438" y="1966913"/>
          <p14:tracePt t="98977" x="5653088" y="1973263"/>
          <p14:tracePt t="98986" x="5638800" y="2016125"/>
          <p14:tracePt t="98990" x="5618163" y="2063750"/>
          <p14:tracePt t="99000" x="5603875" y="2112963"/>
          <p14:tracePt t="99010" x="5589588" y="2197100"/>
          <p14:tracePt t="99016" x="5583238" y="2211388"/>
          <p14:tracePt t="99027" x="5583238" y="2252663"/>
          <p14:tracePt t="99030" x="5583238" y="2295525"/>
          <p14:tracePt t="99040" x="5575300" y="2344738"/>
          <p14:tracePt t="99050" x="5575300" y="2400300"/>
          <p14:tracePt t="99056" x="5575300" y="2414588"/>
          <p14:tracePt t="99066" x="5575300" y="2449513"/>
          <p14:tracePt t="99070" x="5575300" y="2513013"/>
          <p14:tracePt t="99081" x="5575300" y="2560638"/>
          <p14:tracePt t="99095" x="5575300" y="2644775"/>
          <p14:tracePt t="99097" x="5575300" y="2659063"/>
          <p14:tracePt t="99107" x="5575300" y="2708275"/>
          <p14:tracePt t="99113" x="5575300" y="2763838"/>
          <p14:tracePt t="99122" x="5575300" y="2833688"/>
          <p14:tracePt t="99132" x="5575300" y="2925763"/>
          <p14:tracePt t="99136" x="5575300" y="2946400"/>
          <p14:tracePt t="99146" x="5575300" y="2987675"/>
          <p14:tracePt t="99152" x="5575300" y="3036888"/>
          <p14:tracePt t="99162" x="5583238" y="3086100"/>
          <p14:tracePt t="99172" x="5597525" y="3162300"/>
          <p14:tracePt t="99179" x="5597525" y="3176588"/>
          <p14:tracePt t="99186" x="5603875" y="3205163"/>
          <p14:tracePt t="99193" x="5603875" y="3233738"/>
          <p14:tracePt t="99202" x="5603875" y="3260725"/>
          <p14:tracePt t="99212" x="5603875" y="3309938"/>
          <p14:tracePt t="99218" x="5603875" y="3324225"/>
          <p14:tracePt t="99229" x="5603875" y="3352800"/>
          <p14:tracePt t="99232" x="5603875" y="3394075"/>
          <p14:tracePt t="99243" x="5603875" y="3435350"/>
          <p14:tracePt t="99253" x="5618163" y="3533775"/>
          <p14:tracePt t="99258" x="5618163" y="3554413"/>
          <p14:tracePt t="99269" x="5618163" y="3597275"/>
          <p14:tracePt t="99273" x="5632450" y="3659188"/>
          <p14:tracePt t="99282" x="5638800" y="3708400"/>
          <p14:tracePt t="99294" x="5673725" y="3765550"/>
          <p14:tracePt t="99299" x="5673725" y="3778250"/>
          <p14:tracePt t="99308" x="5688013" y="3800475"/>
          <p14:tracePt t="99312" x="5708650" y="3827463"/>
          <p14:tracePt t="99324" x="5716588" y="3848100"/>
          <p14:tracePt t="99334" x="5751513" y="3890963"/>
          <p14:tracePt t="99344" x="5764213" y="3905250"/>
          <p14:tracePt t="99354" x="5778500" y="3911600"/>
          <p14:tracePt t="99365" x="5786438" y="3911600"/>
          <p14:tracePt t="99374" x="5799138" y="3911600"/>
          <p14:tracePt t="99378" x="5807075" y="3919538"/>
          <p14:tracePt t="99389" x="5813425" y="3919538"/>
          <p14:tracePt t="99395" x="5834063" y="3919538"/>
          <p14:tracePt t="99404" x="5862638" y="3911600"/>
          <p14:tracePt t="99415" x="5911850" y="3890963"/>
          <p14:tracePt t="99419" x="5926138" y="3884613"/>
          <p14:tracePt t="99428" x="5953125" y="3876675"/>
          <p14:tracePt t="99434" x="5995988" y="3856038"/>
          <p14:tracePt t="99446" x="6045200" y="3835400"/>
          <p14:tracePt t="99455" x="6129338" y="3786188"/>
          <p14:tracePt t="99461" x="6135688" y="3771900"/>
          <p14:tracePt t="99471" x="6164263" y="3751263"/>
          <p14:tracePt t="99475" x="6191250" y="3716338"/>
          <p14:tracePt t="99485" x="6205538" y="3673475"/>
          <p14:tracePt t="99496" x="6219825" y="3597275"/>
          <p14:tracePt t="99501" x="6219825" y="3576638"/>
          <p14:tracePt t="99512" x="6219825" y="3527425"/>
          <p14:tracePt t="99516" x="6219825" y="3463925"/>
          <p14:tracePt t="99525" x="6219825" y="3394075"/>
          <p14:tracePt t="99534" x="6205538" y="3240088"/>
          <p14:tracePt t="99541" x="6199188" y="3198813"/>
          <p14:tracePt t="99550" x="6176963" y="3114675"/>
          <p14:tracePt t="99556" x="6170613" y="3030538"/>
          <p14:tracePt t="99566" x="6164263" y="2960688"/>
          <p14:tracePt t="99578" x="6149975" y="2847975"/>
          <p14:tracePt t="99580" x="6142038" y="2813050"/>
          <p14:tracePt t="99590" x="6129338" y="2749550"/>
          <p14:tracePt t="99596" x="6094413" y="2673350"/>
          <p14:tracePt t="99606" x="6045200" y="2554288"/>
          <p14:tracePt t="99616" x="6002338" y="2484438"/>
          <p14:tracePt t="99620" x="6002338" y="2476500"/>
          <p14:tracePt t="99630" x="6002338" y="2470150"/>
          <p14:tracePt t="99636" x="5995988" y="2455863"/>
          <p14:tracePt t="99646" x="5995988" y="2449513"/>
          <p14:tracePt t="99656" x="5988050" y="2449513"/>
          <p14:tracePt t="99672" x="5988050" y="2441575"/>
          <p14:tracePt t="99746" x="5988050" y="2435225"/>
          <p14:tracePt t="100237" x="5988050" y="2420938"/>
          <p14:tracePt t="100243" x="5988050" y="2414588"/>
          <p14:tracePt t="100252" x="5988050" y="2393950"/>
          <p14:tracePt t="100256" x="5981700" y="2371725"/>
          <p14:tracePt t="100266" x="5975350" y="2359025"/>
          <p14:tracePt t="100277" x="5975350" y="2351088"/>
          <p14:tracePt t="100282" x="5975350" y="2344738"/>
          <p14:tracePt t="100296" x="5967413" y="2330450"/>
          <p14:tracePt t="100307" x="5967413" y="2316163"/>
          <p14:tracePt t="100317" x="5953125" y="2274888"/>
          <p14:tracePt t="100780" x="5953125" y="2260600"/>
          <p14:tracePt t="100790" x="5953125" y="2232025"/>
          <p14:tracePt t="100796" x="5953125" y="2190750"/>
          <p14:tracePt t="100806" x="5953125" y="2147888"/>
          <p14:tracePt t="100816" x="5953125" y="2051050"/>
          <p14:tracePt t="100822" x="5953125" y="2022475"/>
          <p14:tracePt t="100832" x="5953125" y="1958975"/>
          <p14:tracePt t="100836" x="5953125" y="1903413"/>
          <p14:tracePt t="100846" x="5953125" y="1833563"/>
          <p14:tracePt t="100856" x="5953125" y="1749425"/>
          <p14:tracePt t="100862" x="5953125" y="1735138"/>
          <p14:tracePt t="100872" x="5953125" y="1708150"/>
          <p14:tracePt t="100876" x="5953125" y="1685925"/>
          <p14:tracePt t="100886" x="5953125" y="1665288"/>
          <p14:tracePt t="100896" x="5961063" y="1638300"/>
          <p14:tracePt t="100902" x="5961063" y="1630363"/>
          <p14:tracePt t="100912" x="5961063" y="1616075"/>
          <p14:tracePt t="100916" x="5967413" y="1601788"/>
          <p14:tracePt t="100930" x="5967413" y="1595438"/>
          <p14:tracePt t="100938" x="5967413" y="1581150"/>
          <p14:tracePt t="100948" x="5967413" y="1574800"/>
          <p14:tracePt t="101032" x="5975350" y="1574800"/>
          <p14:tracePt t="101403" x="6016625" y="1566863"/>
          <p14:tracePt t="101413" x="6100763" y="1560513"/>
          <p14:tracePt t="101423" x="6296025" y="1539875"/>
          <p14:tracePt t="101426" x="6345238" y="1531938"/>
          <p14:tracePt t="101437" x="6492875" y="1525588"/>
          <p14:tracePt t="101443" x="6589713" y="1519238"/>
          <p14:tracePt t="101452" x="6696075" y="1504950"/>
          <p14:tracePt t="101463" x="6827838" y="1490663"/>
          <p14:tracePt t="101477" x="6835775" y="1490663"/>
          <p14:tracePt t="101492" x="6842125" y="1490663"/>
          <p14:tracePt t="101502" x="6848475" y="1490663"/>
          <p14:tracePt t="101518" x="6862763" y="1497013"/>
          <p14:tracePt t="101522" x="6877050" y="1504950"/>
          <p14:tracePt t="101532" x="6884988" y="1511300"/>
          <p14:tracePt t="101542" x="6919913" y="1511300"/>
          <p14:tracePt t="101548" x="6932613" y="1511300"/>
          <p14:tracePt t="101558" x="6967538" y="1519238"/>
          <p14:tracePt t="101563" x="7002463" y="1519238"/>
          <p14:tracePt t="101572" x="7037388" y="1519238"/>
          <p14:tracePt t="101582" x="7094538" y="1504950"/>
          <p14:tracePt t="101588" x="7115175" y="1497013"/>
          <p14:tracePt t="101598" x="7143750" y="1497013"/>
          <p14:tracePt t="101602" x="7178675" y="1490663"/>
          <p14:tracePt t="101613" x="7205663" y="1490663"/>
          <p14:tracePt t="101626" x="7254875" y="1484313"/>
          <p14:tracePt t="101631" x="7269163" y="1484313"/>
          <p14:tracePt t="101639" x="7289800" y="1484313"/>
          <p14:tracePt t="101648" x="7324725" y="1484313"/>
          <p14:tracePt t="101655" x="7353300" y="1490663"/>
          <p14:tracePt t="101666" x="7408863" y="1504950"/>
          <p14:tracePt t="101669" x="7423150" y="1504950"/>
          <p14:tracePt t="101678" x="7478713" y="1519238"/>
          <p14:tracePt t="101684" x="7521575" y="1525588"/>
          <p14:tracePt t="101695" x="7556500" y="1525588"/>
          <p14:tracePt t="101704" x="7639050" y="1525588"/>
          <p14:tracePt t="101708" x="7653338" y="1525588"/>
          <p14:tracePt t="101718" x="7688263" y="1525588"/>
          <p14:tracePt t="101724" x="7716838" y="1525588"/>
          <p14:tracePt t="101735" x="7745413" y="1525588"/>
          <p14:tracePt t="101746" x="7786688" y="1525588"/>
          <p14:tracePt t="101751" x="7800975" y="1525588"/>
          <p14:tracePt t="101761" x="7827963" y="1525588"/>
          <p14:tracePt t="101766" x="7856538" y="1525588"/>
          <p14:tracePt t="101775" x="7885113" y="1525588"/>
          <p14:tracePt t="101785" x="7940675" y="1525588"/>
          <p14:tracePt t="101791" x="7954963" y="1525588"/>
          <p14:tracePt t="101801" x="7975600" y="1525588"/>
          <p14:tracePt t="101804" x="7989888" y="1519238"/>
          <p14:tracePt t="101814" x="8004175" y="1511300"/>
          <p14:tracePt t="101824" x="8031163" y="1497013"/>
          <p14:tracePt t="101830" x="8045450" y="1497013"/>
          <p14:tracePt t="101840" x="8066088" y="1497013"/>
          <p14:tracePt t="101845" x="8088313" y="1490663"/>
          <p14:tracePt t="101856" x="8108950" y="1490663"/>
          <p14:tracePt t="101866" x="8129588" y="1484313"/>
          <p14:tracePt t="101871" x="8129588" y="1476375"/>
          <p14:tracePt t="101881" x="8143875" y="1476375"/>
          <p14:tracePt t="101886" x="8143875" y="1470025"/>
          <p14:tracePt t="101906" x="8143875" y="1462088"/>
          <p14:tracePt t="101920" x="8143875" y="1447800"/>
          <p14:tracePt t="101926" x="8143875" y="1435100"/>
          <p14:tracePt t="101936" x="8143875" y="1427163"/>
          <p14:tracePt t="101946" x="8143875" y="1412875"/>
          <p14:tracePt t="101950" x="8143875" y="1400175"/>
          <p14:tracePt t="101960" x="8143875" y="1392238"/>
          <p14:tracePt t="101966" x="8135938" y="1385888"/>
          <p14:tracePt t="101976" x="8129588" y="1371600"/>
          <p14:tracePt t="101986" x="8108950" y="1357313"/>
          <p14:tracePt t="101994" x="8101013" y="1350963"/>
          <p14:tracePt t="102003" x="8088313" y="1330325"/>
          <p14:tracePt t="102006" x="8059738" y="1322388"/>
          <p14:tracePt t="102017" x="8045450" y="1308100"/>
          <p14:tracePt t="102032" x="8039100" y="1301750"/>
          <p14:tracePt t="102044" x="8031163" y="1301750"/>
          <p14:tracePt t="102057" x="8016875" y="1301750"/>
          <p14:tracePt t="102067" x="7996238" y="1287463"/>
          <p14:tracePt t="102082" x="7975600" y="1273175"/>
          <p14:tracePt t="102088" x="7954963" y="1266825"/>
          <p14:tracePt t="102098" x="7920038" y="1246188"/>
          <p14:tracePt t="102108" x="7842250" y="1203325"/>
          <p14:tracePt t="102112" x="7827963" y="1203325"/>
          <p14:tracePt t="102122" x="7793038" y="1196975"/>
          <p14:tracePt t="102129" x="7758113" y="1189038"/>
          <p14:tracePt t="102138" x="7737475" y="1182688"/>
          <p14:tracePt t="102148" x="7681913" y="1182688"/>
          <p14:tracePt t="102152" x="7667625" y="1182688"/>
          <p14:tracePt t="102162" x="7639050" y="1182688"/>
          <p14:tracePt t="102169" x="7618413" y="1176338"/>
          <p14:tracePt t="102181" x="7597775" y="1176338"/>
          <p14:tracePt t="102189" x="7556500" y="1162050"/>
          <p14:tracePt t="102192" x="7542213" y="1162050"/>
          <p14:tracePt t="102204" x="7513638" y="1162050"/>
          <p14:tracePt t="102208" x="7486650" y="1154113"/>
          <p14:tracePt t="102218" x="7437438" y="1154113"/>
          <p14:tracePt t="102229" x="7388225" y="1154113"/>
          <p14:tracePt t="102234" x="7380288" y="1154113"/>
          <p14:tracePt t="102244" x="7367588" y="1154113"/>
          <p14:tracePt t="102248" x="7345363" y="1154113"/>
          <p14:tracePt t="102258" x="7324725" y="1154113"/>
          <p14:tracePt t="102268" x="7297738" y="1154113"/>
          <p14:tracePt t="102274" x="7283450" y="1154113"/>
          <p14:tracePt t="102284" x="7269163" y="1154113"/>
          <p14:tracePt t="102288" x="7254875" y="1162050"/>
          <p14:tracePt t="102298" x="7240588" y="1168400"/>
          <p14:tracePt t="102308" x="7213600" y="1189038"/>
          <p14:tracePt t="102314" x="7213600" y="1196975"/>
          <p14:tracePt t="102324" x="7199313" y="1211263"/>
          <p14:tracePt t="102330" x="7185025" y="1231900"/>
          <p14:tracePt t="102340" x="7178675" y="1252538"/>
          <p14:tracePt t="102350" x="7156450" y="1308100"/>
          <p14:tracePt t="102354" x="7156450" y="1330325"/>
          <p14:tracePt t="102364" x="7156450" y="1357313"/>
          <p14:tracePt t="102370" x="7150100" y="1392238"/>
          <p14:tracePt t="102380" x="7150100" y="1441450"/>
          <p14:tracePt t="102390" x="7164388" y="1490663"/>
          <p14:tracePt t="102394" x="7164388" y="1497013"/>
          <p14:tracePt t="102404" x="7178675" y="1525588"/>
          <p14:tracePt t="102410" x="7185025" y="1531938"/>
          <p14:tracePt t="102421" x="7199313" y="1539875"/>
          <p14:tracePt t="102431" x="7199313" y="1554163"/>
          <p14:tracePt t="102440" x="7205663" y="1554163"/>
          <p14:tracePt t="102460" x="7213600" y="1554163"/>
          <p14:tracePt t="102470" x="7219950" y="1554163"/>
          <p14:tracePt t="103238" x="7226300" y="1554163"/>
          <p14:tracePt t="103269" x="7234238" y="1554163"/>
          <p14:tracePt t="103681" x="7240588" y="1554163"/>
          <p14:tracePt t="103743" x="7248525" y="1554163"/>
          <p14:tracePt t="103754" x="7254875" y="1554163"/>
          <p14:tracePt t="103757" x="7269163" y="1554163"/>
          <p14:tracePt t="103767" x="7289800" y="1554163"/>
          <p14:tracePt t="103776" x="7324725" y="1546225"/>
          <p14:tracePt t="103782" x="7332663" y="1546225"/>
          <p14:tracePt t="103792" x="7345363" y="1546225"/>
          <p14:tracePt t="103797" x="7367588" y="1546225"/>
          <p14:tracePt t="103806" x="7394575" y="1539875"/>
          <p14:tracePt t="103818" x="7437438" y="1539875"/>
          <p14:tracePt t="103822" x="7443788" y="1539875"/>
          <p14:tracePt t="103832" x="7472363" y="1539875"/>
          <p14:tracePt t="103838" x="7486650" y="1546225"/>
          <p14:tracePt t="103848" x="7507288" y="1546225"/>
          <p14:tracePt t="103859" x="7521575" y="1546225"/>
          <p14:tracePt t="105582" x="7527925" y="1546225"/>
          <p14:tracePt t="105602" x="7534275" y="1546225"/>
          <p14:tracePt t="105623" x="7542213" y="1546225"/>
          <p14:tracePt t="105698" x="7548563" y="1546225"/>
          <p14:tracePt t="105728" x="7556500" y="1546225"/>
          <p14:tracePt t="105748" x="7562850" y="1546225"/>
          <p14:tracePt t="105758" x="7569200" y="1546225"/>
          <p14:tracePt t="105794" x="7577138" y="1546225"/>
          <p14:tracePt t="105840" x="7577138" y="1539875"/>
          <p14:tracePt t="105850" x="7583488" y="1539875"/>
          <p14:tracePt t="105920" x="7591425" y="1539875"/>
          <p14:tracePt t="105947" x="7591425" y="1531938"/>
          <p14:tracePt t="105951" x="7597775" y="1531938"/>
          <p14:tracePt t="107150" x="7604125" y="1531938"/>
          <p14:tracePt t="107163" x="7612063" y="1531938"/>
          <p14:tracePt t="107177" x="7618413" y="1531938"/>
          <p14:tracePt t="107186" x="7626350" y="1531938"/>
          <p14:tracePt t="107242" x="7632700" y="1531938"/>
          <p14:tracePt t="107283" x="7632700" y="1539875"/>
          <p14:tracePt t="107938" x="7639050" y="1539875"/>
          <p14:tracePt t="107948" x="7646988" y="1539875"/>
          <p14:tracePt t="107958" x="7653338" y="1546225"/>
          <p14:tracePt t="107974" x="7667625" y="1554163"/>
          <p14:tracePt t="107978" x="7667625" y="1560513"/>
          <p14:tracePt t="107988" x="7681913" y="1566863"/>
          <p14:tracePt t="107998" x="7688263" y="1581150"/>
          <p14:tracePt t="108004" x="7696200" y="1589088"/>
          <p14:tracePt t="108014" x="7702550" y="1595438"/>
          <p14:tracePt t="108018" x="7716838" y="1609725"/>
          <p14:tracePt t="108034" x="7723188" y="1609725"/>
          <p14:tracePt t="108038" x="7731125" y="1630363"/>
          <p14:tracePt t="108044" x="7737475" y="1630363"/>
          <p14:tracePt t="108054" x="7745413" y="1638300"/>
          <p14:tracePt t="108058" x="7751763" y="1644650"/>
          <p14:tracePt t="108068" x="7751763" y="1651000"/>
          <p14:tracePt t="108080" x="7758113" y="1651000"/>
          <p14:tracePt t="108084" x="7766050" y="1658938"/>
          <p14:tracePt t="108140" x="7772400" y="1658938"/>
          <p14:tracePt t="108160" x="7772400" y="1665288"/>
          <p14:tracePt t="113245" x="7772400" y="1679575"/>
          <p14:tracePt t="113249" x="7772400" y="1685925"/>
          <p14:tracePt t="113258" x="7772400" y="1700213"/>
          <p14:tracePt t="113264" x="7780338" y="1714500"/>
          <p14:tracePt t="113274" x="7780338" y="1735138"/>
          <p14:tracePt t="113284" x="7786688" y="1755775"/>
          <p14:tracePt t="113290" x="7786688" y="1763713"/>
          <p14:tracePt t="113300" x="7793038" y="1778000"/>
          <p14:tracePt t="113305" x="7793038" y="1790700"/>
          <p14:tracePt t="113315" x="7800975" y="1812925"/>
          <p14:tracePt t="113324" x="7807325" y="1827213"/>
          <p14:tracePt t="113330" x="7815263" y="1833563"/>
          <p14:tracePt t="113340" x="7815263" y="1839913"/>
          <p14:tracePt t="113344" x="7815263" y="1854200"/>
          <p14:tracePt t="113356" x="7815263" y="1862138"/>
          <p14:tracePt t="113364" x="7815263" y="1868488"/>
          <p14:tracePt t="113374" x="7815263" y="1874838"/>
          <p14:tracePt t="113380" x="7821613" y="1874838"/>
          <p14:tracePt t="113437" x="7815263" y="1874838"/>
          <p14:tracePt t="113447" x="7807325" y="1874838"/>
          <p14:tracePt t="113461" x="7793038" y="1874838"/>
          <p14:tracePt t="113477" x="7786688" y="1874838"/>
          <p14:tracePt t="113486" x="7772400" y="1874838"/>
          <p14:tracePt t="113502" x="7766050" y="1874838"/>
          <p14:tracePt t="113506" x="7758113" y="1874838"/>
          <p14:tracePt t="113516" x="7751763" y="1874838"/>
          <p14:tracePt t="113526" x="7737475" y="1874838"/>
          <p14:tracePt t="113532" x="7723188" y="1874838"/>
          <p14:tracePt t="113542" x="7710488" y="1874838"/>
          <p14:tracePt t="113546" x="7696200" y="1874838"/>
          <p14:tracePt t="113557" x="7675563" y="1889125"/>
          <p14:tracePt t="113566" x="7639050" y="1903413"/>
          <p14:tracePt t="113572" x="7632700" y="1909763"/>
          <p14:tracePt t="113582" x="7612063" y="1931988"/>
          <p14:tracePt t="113586" x="7577138" y="1952625"/>
          <p14:tracePt t="113596" x="7548563" y="1981200"/>
          <p14:tracePt t="113606" x="7513638" y="2043113"/>
          <p14:tracePt t="113612" x="7499350" y="2051050"/>
          <p14:tracePt t="113623" x="7486650" y="2085975"/>
          <p14:tracePt t="113628" x="7464425" y="2141538"/>
          <p14:tracePt t="113638" x="7443788" y="2176463"/>
          <p14:tracePt t="113648" x="7415213" y="2246313"/>
          <p14:tracePt t="113652" x="7415213" y="2260600"/>
          <p14:tracePt t="113662" x="7415213" y="2309813"/>
          <p14:tracePt t="113669" x="7415213" y="2324100"/>
          <p14:tracePt t="113678" x="7415213" y="2336800"/>
          <p14:tracePt t="113690" x="7415213" y="2351088"/>
          <p14:tracePt t="113729" x="7415213" y="2359025"/>
          <p14:tracePt t="113778" x="7415213" y="2365375"/>
          <p14:tracePt t="114123" x="7415213" y="2386013"/>
          <p14:tracePt t="114126" x="7415213" y="2406650"/>
          <p14:tracePt t="114136" x="7415213" y="2420938"/>
          <p14:tracePt t="114146" x="7415213" y="2449513"/>
          <p14:tracePt t="114152" x="7415213" y="2455863"/>
          <p14:tracePt t="114162" x="7415213" y="2470150"/>
          <p14:tracePt t="114166" x="7423150" y="2484438"/>
          <p14:tracePt t="114176" x="7429500" y="2505075"/>
          <p14:tracePt t="114189" x="7443788" y="2533650"/>
          <p14:tracePt t="114192" x="7450138" y="2547938"/>
          <p14:tracePt t="114202" x="7458075" y="2568575"/>
          <p14:tracePt t="114208" x="7472363" y="2589213"/>
          <p14:tracePt t="114218" x="7486650" y="2624138"/>
          <p14:tracePt t="114228" x="7507288" y="2667000"/>
          <p14:tracePt t="114232" x="7507288" y="2673350"/>
          <p14:tracePt t="114242" x="7521575" y="2693988"/>
          <p14:tracePt t="114248" x="7527925" y="2714625"/>
          <p14:tracePt t="114258" x="7534275" y="2736850"/>
          <p14:tracePt t="114268" x="7534275" y="2743200"/>
          <p14:tracePt t="114652" x="7542213" y="2757488"/>
          <p14:tracePt t="114662" x="7542213" y="2771775"/>
          <p14:tracePt t="114666" x="7542213" y="2784475"/>
          <p14:tracePt t="114676" x="7548563" y="2792413"/>
          <p14:tracePt t="114686" x="7548563" y="2806700"/>
          <p14:tracePt t="114692" x="7548563" y="2819400"/>
          <p14:tracePt t="114702" x="7556500" y="2827338"/>
          <p14:tracePt t="114707" x="7556500" y="2841625"/>
          <p14:tracePt t="114716" x="7562850" y="2855913"/>
          <p14:tracePt t="114726" x="7569200" y="2876550"/>
          <p14:tracePt t="114732" x="7569200" y="2890838"/>
          <p14:tracePt t="114743" x="7569200" y="2911475"/>
          <p14:tracePt t="114746" x="7569200" y="2938463"/>
          <p14:tracePt t="114756" x="7577138" y="2967038"/>
          <p14:tracePt t="114768" x="7583488" y="3016250"/>
          <p14:tracePt t="114773" x="7583488" y="3022600"/>
          <p14:tracePt t="114782" x="7583488" y="3051175"/>
          <p14:tracePt t="114789" x="7591425" y="3086100"/>
          <p14:tracePt t="114798" x="7591425" y="3114675"/>
          <p14:tracePt t="114808" x="7591425" y="3162300"/>
          <p14:tracePt t="114813" x="7591425" y="3170238"/>
          <p14:tracePt t="114826" x="7597775" y="3190875"/>
          <p14:tracePt t="114828" x="7597775" y="3225800"/>
          <p14:tracePt t="114838" x="7597775" y="3246438"/>
          <p14:tracePt t="114848" x="7597775" y="3275013"/>
          <p14:tracePt t="114852" x="7597775" y="3281363"/>
          <p14:tracePt t="114862" x="7597775" y="3295650"/>
          <p14:tracePt t="114868" x="7597775" y="3303588"/>
          <p14:tracePt t="114878" x="7604125" y="3309938"/>
          <p14:tracePt t="114888" x="7604125" y="3316288"/>
          <p14:tracePt t="114894" x="7604125" y="3324225"/>
          <p14:tracePt t="114908" x="7604125" y="3330575"/>
          <p14:tracePt t="114918" x="7604125" y="3338513"/>
          <p14:tracePt t="114928" x="7604125" y="3352800"/>
          <p14:tracePt t="114944" x="7612063" y="3359150"/>
          <p14:tracePt t="114948" x="7612063" y="3365500"/>
          <p14:tracePt t="114958" x="7612063" y="3373438"/>
          <p14:tracePt t="115292" x="7612063" y="3387725"/>
          <p14:tracePt t="115306" x="7612063" y="3400425"/>
          <p14:tracePt t="115313" x="7612063" y="3408363"/>
          <p14:tracePt t="115324" x="7612063" y="3414713"/>
          <p14:tracePt t="115327" x="7612063" y="3422650"/>
          <p14:tracePt t="115339" x="7612063" y="3429000"/>
          <p14:tracePt t="115349" x="7612063" y="3449638"/>
          <p14:tracePt t="115362" x="7612063" y="3457575"/>
          <p14:tracePt t="115368" x="7612063" y="3470275"/>
          <p14:tracePt t="115388" x="7612063" y="3478213"/>
          <p14:tracePt t="115392" x="7612063" y="3484563"/>
          <p14:tracePt t="115402" x="7618413" y="3492500"/>
          <p14:tracePt t="115418" x="7618413" y="3498850"/>
          <p14:tracePt t="115428" x="7618413" y="3505200"/>
          <p14:tracePt t="115442" x="7618413" y="3513138"/>
          <p14:tracePt t="115450" x="7618413" y="3519488"/>
          <p14:tracePt t="115469" x="7618413" y="3527425"/>
          <p14:tracePt t="115475" x="7618413" y="3533775"/>
          <p14:tracePt t="115489" x="7618413" y="3548063"/>
          <p14:tracePt t="115508" x="7618413" y="3562350"/>
          <p14:tracePt t="115524" x="7618413" y="3568700"/>
          <p14:tracePt t="115528" x="7618413" y="3576638"/>
          <p14:tracePt t="115548" x="7618413" y="3589338"/>
          <p14:tracePt t="118554" x="7618413" y="3582988"/>
          <p14:tracePt t="118560" x="7618413" y="3576638"/>
          <p14:tracePt t="118570" x="7604125" y="3562350"/>
          <p14:tracePt t="118576" x="7604125" y="3554413"/>
          <p14:tracePt t="118586" x="7591425" y="3541713"/>
          <p14:tracePt t="118590" x="7562850" y="3498850"/>
          <p14:tracePt t="118600" x="7542213" y="3478213"/>
          <p14:tracePt t="118610" x="7437438" y="3365500"/>
          <p14:tracePt t="118616" x="7415213" y="3338513"/>
          <p14:tracePt t="118626" x="7345363" y="3281363"/>
          <p14:tracePt t="118630" x="7275513" y="3211513"/>
          <p14:tracePt t="118640" x="7178675" y="3127375"/>
          <p14:tracePt t="118650" x="6862763" y="2855913"/>
          <p14:tracePt t="118656" x="6792913" y="2792413"/>
          <p14:tracePt t="118666" x="6548438" y="2589213"/>
          <p14:tracePt t="118670" x="6310313" y="2393950"/>
          <p14:tracePt t="118680" x="5988050" y="2170113"/>
          <p14:tracePt t="118693" x="5386388" y="1755775"/>
          <p14:tracePt t="118696" x="5254625" y="1665288"/>
          <p14:tracePt t="118706" x="4833938" y="1400175"/>
          <p14:tracePt t="118712" x="4441825" y="1147763"/>
          <p14:tracePt t="118722" x="4071938" y="952500"/>
          <p14:tracePt t="118732" x="3476625" y="700088"/>
          <p14:tracePt t="118736" x="3365500" y="636588"/>
          <p14:tracePt t="118746" x="3049588" y="482600"/>
          <p14:tracePt t="118752" x="2778125" y="336550"/>
          <p14:tracePt t="118763" x="2505075" y="223838"/>
          <p14:tracePt t="118773" x="2057400" y="28575"/>
          <p14:tracePt t="118779" x="1979613"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02735A-372E-754E-A5A9-6A1E1E1D3CAB}"/>
              </a:ext>
            </a:extLst>
          </p:cNvPr>
          <p:cNvSpPr>
            <a:spLocks noGrp="1"/>
          </p:cNvSpPr>
          <p:nvPr>
            <p:ph type="sldNum" sz="quarter" idx="12"/>
          </p:nvPr>
        </p:nvSpPr>
        <p:spPr/>
        <p:txBody>
          <a:bodyPr/>
          <a:lstStyle/>
          <a:p>
            <a:fld id="{AABFF9DA-2577-3447-9DFE-17137E505E19}" type="slidenum">
              <a:rPr lang="en-US" smtClean="0"/>
              <a:t>6</a:t>
            </a:fld>
            <a:endParaRPr lang="en-US"/>
          </a:p>
        </p:txBody>
      </p:sp>
      <p:sp>
        <p:nvSpPr>
          <p:cNvPr id="5" name="Title 1">
            <a:extLst>
              <a:ext uri="{FF2B5EF4-FFF2-40B4-BE49-F238E27FC236}">
                <a16:creationId xmlns:a16="http://schemas.microsoft.com/office/drawing/2014/main" id="{B146CDE8-CA74-4866-A945-34C7AFDC049A}"/>
              </a:ext>
            </a:extLst>
          </p:cNvPr>
          <p:cNvSpPr txBox="1">
            <a:spLocks/>
          </p:cNvSpPr>
          <p:nvPr/>
        </p:nvSpPr>
        <p:spPr>
          <a:xfrm>
            <a:off x="524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err="1">
                <a:solidFill>
                  <a:srgbClr val="800000"/>
                </a:solidFill>
                <a:latin typeface="Constantia"/>
                <a:cs typeface="Constantia"/>
              </a:rPr>
              <a:t>EPiC</a:t>
            </a:r>
            <a:r>
              <a:rPr lang="en-GB" sz="2400" b="1" dirty="0">
                <a:solidFill>
                  <a:srgbClr val="800000"/>
                </a:solidFill>
                <a:latin typeface="Constantia"/>
                <a:cs typeface="Constantia"/>
              </a:rPr>
              <a:t> IMPOC – INFERENCE MODULE</a:t>
            </a:r>
            <a:endParaRPr lang="en-US" sz="2400" b="1" dirty="0">
              <a:solidFill>
                <a:srgbClr val="800000"/>
              </a:solidFill>
              <a:latin typeface="Constantia"/>
              <a:cs typeface="Constantia"/>
            </a:endParaRPr>
          </a:p>
        </p:txBody>
      </p:sp>
      <p:sp>
        <p:nvSpPr>
          <p:cNvPr id="4" name="TextBox 3">
            <a:extLst>
              <a:ext uri="{FF2B5EF4-FFF2-40B4-BE49-F238E27FC236}">
                <a16:creationId xmlns:a16="http://schemas.microsoft.com/office/drawing/2014/main" id="{E8D048FA-D0B1-47D0-967A-293B123C6852}"/>
              </a:ext>
            </a:extLst>
          </p:cNvPr>
          <p:cNvSpPr txBox="1"/>
          <p:nvPr/>
        </p:nvSpPr>
        <p:spPr>
          <a:xfrm>
            <a:off x="97242" y="6123413"/>
            <a:ext cx="6562337" cy="738664"/>
          </a:xfrm>
          <a:prstGeom prst="rect">
            <a:avLst/>
          </a:prstGeom>
          <a:noFill/>
        </p:spPr>
        <p:txBody>
          <a:bodyPr wrap="square" rtlCol="0">
            <a:spAutoFit/>
          </a:bodyPr>
          <a:lstStyle/>
          <a:p>
            <a:r>
              <a:rPr lang="en-US" sz="1050" dirty="0">
                <a:latin typeface="Constantia" panose="02030602050306030303" pitchFamily="18" charset="0"/>
              </a:rPr>
              <a:t>B Hernandez et al </a:t>
            </a:r>
            <a:r>
              <a:rPr lang="en-US" sz="1050" i="1" dirty="0">
                <a:latin typeface="Constantia" panose="02030602050306030303" pitchFamily="18" charset="0"/>
              </a:rPr>
              <a:t>Supervised learning for infection risk… </a:t>
            </a:r>
            <a:r>
              <a:rPr lang="en-US" sz="1050" dirty="0">
                <a:latin typeface="Constantia" panose="02030602050306030303" pitchFamily="18" charset="0"/>
              </a:rPr>
              <a:t>- BMC medical informatics (2017)</a:t>
            </a:r>
          </a:p>
          <a:p>
            <a:r>
              <a:rPr lang="en-US" sz="1050" dirty="0">
                <a:latin typeface="Constantia" panose="02030602050306030303" pitchFamily="18" charset="0"/>
              </a:rPr>
              <a:t>TM Rawson et al </a:t>
            </a:r>
            <a:r>
              <a:rPr lang="en-US" sz="1050" i="1" dirty="0">
                <a:latin typeface="Constantia" panose="02030602050306030303" pitchFamily="18" charset="0"/>
              </a:rPr>
              <a:t>Supervised learning prospective study…</a:t>
            </a:r>
            <a:r>
              <a:rPr lang="en-US" sz="1050" dirty="0">
                <a:latin typeface="Constantia" panose="02030602050306030303" pitchFamily="18" charset="0"/>
              </a:rPr>
              <a:t> - JAC (2019) *</a:t>
            </a:r>
          </a:p>
          <a:p>
            <a:r>
              <a:rPr lang="en-US" sz="1050" dirty="0">
                <a:latin typeface="Constantia" panose="02030602050306030303" pitchFamily="18" charset="0"/>
              </a:rPr>
              <a:t>B Hernandez – PhD Thesis (2019) – http://spiral.imperial.ac.uk/handle/10044/1/73000</a:t>
            </a:r>
          </a:p>
          <a:p>
            <a:endParaRPr lang="en-US" sz="1050" dirty="0">
              <a:latin typeface="Constantia" panose="02030602050306030303" pitchFamily="18" charset="0"/>
            </a:endParaRPr>
          </a:p>
        </p:txBody>
      </p:sp>
      <p:graphicFrame>
        <p:nvGraphicFramePr>
          <p:cNvPr id="6" name="Table 5">
            <a:extLst>
              <a:ext uri="{FF2B5EF4-FFF2-40B4-BE49-F238E27FC236}">
                <a16:creationId xmlns:a16="http://schemas.microsoft.com/office/drawing/2014/main" id="{66A428EE-BFE1-41CA-9A2C-722455393AB1}"/>
              </a:ext>
            </a:extLst>
          </p:cNvPr>
          <p:cNvGraphicFramePr>
            <a:graphicFrameLocks noGrp="1"/>
          </p:cNvGraphicFramePr>
          <p:nvPr>
            <p:extLst>
              <p:ext uri="{D42A27DB-BD31-4B8C-83A1-F6EECF244321}">
                <p14:modId xmlns:p14="http://schemas.microsoft.com/office/powerpoint/2010/main" val="2258424874"/>
              </p:ext>
            </p:extLst>
          </p:nvPr>
        </p:nvGraphicFramePr>
        <p:xfrm>
          <a:off x="5783179" y="2539848"/>
          <a:ext cx="2903621" cy="1950720"/>
        </p:xfrm>
        <a:graphic>
          <a:graphicData uri="http://schemas.openxmlformats.org/drawingml/2006/table">
            <a:tbl>
              <a:tblPr firstRow="1" bandRow="1">
                <a:tableStyleId>{2D5ABB26-0587-4C30-8999-92F81FD0307C}</a:tableStyleId>
              </a:tblPr>
              <a:tblGrid>
                <a:gridCol w="2903621">
                  <a:extLst>
                    <a:ext uri="{9D8B030D-6E8A-4147-A177-3AD203B41FA5}">
                      <a16:colId xmlns:a16="http://schemas.microsoft.com/office/drawing/2014/main" val="4062645589"/>
                    </a:ext>
                  </a:extLst>
                </a:gridCol>
              </a:tblGrid>
              <a:tr h="370840">
                <a:tc>
                  <a:txBody>
                    <a:bodyPr/>
                    <a:lstStyle/>
                    <a:p>
                      <a:endParaRPr lang="en-GB" sz="1200" b="1" dirty="0">
                        <a:latin typeface="Constantia" panose="02030602050306030303" pitchFamily="18" charset="0"/>
                      </a:endParaRPr>
                    </a:p>
                    <a:p>
                      <a:pPr algn="ctr"/>
                      <a:r>
                        <a:rPr lang="en-GB" sz="1400" b="1" dirty="0">
                          <a:latin typeface="Constantia" panose="02030602050306030303" pitchFamily="18" charset="0"/>
                        </a:rPr>
                        <a:t>The prospective evaluation</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104 patients </a:t>
                      </a:r>
                    </a:p>
                    <a:p>
                      <a:pPr algn="ctr"/>
                      <a:r>
                        <a:rPr lang="en-GB" sz="1200" dirty="0">
                          <a:latin typeface="Constantia" panose="02030602050306030303" pitchFamily="18" charset="0"/>
                        </a:rPr>
                        <a:t>(35% diagnosed with infection in 72h)</a:t>
                      </a:r>
                    </a:p>
                    <a:p>
                      <a:pPr algn="ctr"/>
                      <a:r>
                        <a:rPr lang="en-GB" sz="1200" dirty="0">
                          <a:latin typeface="Constantia" panose="02030602050306030303" pitchFamily="18" charset="0"/>
                        </a:rPr>
                        <a:t>(42% had microbiological investigations)</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On day of admission</a:t>
                      </a:r>
                    </a:p>
                    <a:p>
                      <a:pPr algn="ctr"/>
                      <a:r>
                        <a:rPr lang="en-GB" sz="1200" dirty="0">
                          <a:latin typeface="Constantia" panose="02030602050306030303" pitchFamily="18" charset="0"/>
                        </a:rPr>
                        <a:t>AUCROC 0.84 (95% CI:0.76 – 0.91)</a:t>
                      </a:r>
                    </a:p>
                    <a:p>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151850"/>
                  </a:ext>
                </a:extLst>
              </a:tr>
            </a:tbl>
          </a:graphicData>
        </a:graphic>
      </p:graphicFrame>
      <p:sp>
        <p:nvSpPr>
          <p:cNvPr id="7" name="TextBox 6">
            <a:extLst>
              <a:ext uri="{FF2B5EF4-FFF2-40B4-BE49-F238E27FC236}">
                <a16:creationId xmlns:a16="http://schemas.microsoft.com/office/drawing/2014/main" id="{EA5B8953-EBC1-4BDD-A65A-C588F02C29A7}"/>
              </a:ext>
            </a:extLst>
          </p:cNvPr>
          <p:cNvSpPr txBox="1"/>
          <p:nvPr/>
        </p:nvSpPr>
        <p:spPr>
          <a:xfrm flipV="1">
            <a:off x="8563033" y="4160931"/>
            <a:ext cx="123767" cy="369332"/>
          </a:xfrm>
          <a:prstGeom prst="rect">
            <a:avLst/>
          </a:prstGeom>
          <a:noFill/>
        </p:spPr>
        <p:txBody>
          <a:bodyPr wrap="square" rtlCol="0">
            <a:spAutoFit/>
          </a:bodyPr>
          <a:lstStyle/>
          <a:p>
            <a:r>
              <a:rPr lang="en-GB" dirty="0">
                <a:latin typeface="Constantia" panose="02030602050306030303" pitchFamily="18" charset="0"/>
              </a:rPr>
              <a:t>*</a:t>
            </a:r>
          </a:p>
        </p:txBody>
      </p:sp>
      <p:pic>
        <p:nvPicPr>
          <p:cNvPr id="13" name="Picture 12" descr="A screenshot of a cell phone&#10;&#10;Description automatically generated">
            <a:extLst>
              <a:ext uri="{FF2B5EF4-FFF2-40B4-BE49-F238E27FC236}">
                <a16:creationId xmlns:a16="http://schemas.microsoft.com/office/drawing/2014/main" id="{049174AA-593F-4709-A5B9-9FBEA2840376}"/>
              </a:ext>
            </a:extLst>
          </p:cNvPr>
          <p:cNvPicPr>
            <a:picLocks noChangeAspect="1"/>
          </p:cNvPicPr>
          <p:nvPr/>
        </p:nvPicPr>
        <p:blipFill>
          <a:blip r:embed="rId3"/>
          <a:stretch>
            <a:fillRect/>
          </a:stretch>
        </p:blipFill>
        <p:spPr>
          <a:xfrm>
            <a:off x="332314" y="1822477"/>
            <a:ext cx="5298317" cy="3297610"/>
          </a:xfrm>
          <a:prstGeom prst="rect">
            <a:avLst/>
          </a:prstGeom>
        </p:spPr>
      </p:pic>
    </p:spTree>
    <p:extLst>
      <p:ext uri="{BB962C8B-B14F-4D97-AF65-F5344CB8AC3E}">
        <p14:creationId xmlns:p14="http://schemas.microsoft.com/office/powerpoint/2010/main" val="3802344769"/>
      </p:ext>
    </p:extLst>
  </p:cSld>
  <p:clrMapOvr>
    <a:masterClrMapping/>
  </p:clrMapOvr>
  <mc:AlternateContent xmlns:mc="http://schemas.openxmlformats.org/markup-compatibility/2006" xmlns:p14="http://schemas.microsoft.com/office/powerpoint/2010/main">
    <mc:Choice Requires="p14">
      <p:transition spd="slow" p14:dur="2000" advTm="107357"/>
    </mc:Choice>
    <mc:Fallback xmlns="">
      <p:transition spd="slow" advTm="107357"/>
    </mc:Fallback>
  </mc:AlternateContent>
  <p:extLst>
    <p:ext uri="{3A86A75C-4F4B-4683-9AE1-C65F6400EC91}">
      <p14:laserTraceLst xmlns:p14="http://schemas.microsoft.com/office/powerpoint/2010/main">
        <p14:tracePtLst>
          <p14:tracePt t="20132" x="3232150" y="342900"/>
          <p14:tracePt t="20137" x="3211513" y="357188"/>
          <p14:tracePt t="20147" x="3148013" y="384175"/>
          <p14:tracePt t="20153" x="3092450" y="406400"/>
          <p14:tracePt t="20163" x="3028950" y="441325"/>
          <p14:tracePt t="20172" x="2944813" y="468313"/>
          <p14:tracePt t="20176" x="2924175" y="482600"/>
          <p14:tracePt t="20186" x="2854325" y="511175"/>
          <p14:tracePt t="20192" x="2784475" y="538163"/>
          <p14:tracePt t="20202" x="2714625" y="581025"/>
          <p14:tracePt t="20212" x="2574925" y="665163"/>
          <p14:tracePt t="20216" x="2540000" y="685800"/>
          <p14:tracePt t="20226" x="2470150" y="727075"/>
          <p14:tracePt t="20232" x="2392363" y="762000"/>
          <p14:tracePt t="20242" x="2322513" y="804863"/>
          <p14:tracePt t="20252" x="2203450" y="889000"/>
          <p14:tracePt t="20258" x="2176463" y="903288"/>
          <p14:tracePt t="20269" x="2119313" y="952500"/>
          <p14:tracePt t="20272" x="2022475" y="1035050"/>
          <p14:tracePt t="20285" x="1965325" y="1084263"/>
          <p14:tracePt t="20292" x="1860550" y="1176338"/>
          <p14:tracePt t="20299" x="1846263" y="1189038"/>
          <p14:tracePt t="20308" x="1790700" y="1231900"/>
          <p14:tracePt t="20312" x="1749425" y="1273175"/>
          <p14:tracePt t="20322" x="1706563" y="1316038"/>
          <p14:tracePt t="20333" x="1644650" y="1365250"/>
          <p14:tracePt t="20338" x="1636713" y="1377950"/>
          <p14:tracePt t="20349" x="1601788" y="1400175"/>
          <p14:tracePt t="20352" x="1581150" y="1427163"/>
          <p14:tracePt t="20363" x="1552575" y="1455738"/>
          <p14:tracePt t="20376" x="1525588" y="1484313"/>
          <p14:tracePt t="20379" x="1517650" y="1490663"/>
          <p14:tracePt t="20389" x="1504950" y="1504950"/>
          <p14:tracePt t="20395" x="1497013" y="1525588"/>
          <p14:tracePt t="20405" x="1482725" y="1531938"/>
          <p14:tracePt t="20415" x="1476375" y="1546225"/>
          <p14:tracePt t="20420" x="1468438" y="1554163"/>
          <p14:tracePt t="20434" x="1462088" y="1554163"/>
          <p14:tracePt t="20454" x="1462088" y="1560513"/>
          <p14:tracePt t="20536" x="1455738" y="1560513"/>
          <p14:tracePt t="20541" x="1447800" y="1560513"/>
          <p14:tracePt t="20552" x="1441450" y="1560513"/>
          <p14:tracePt t="20556" x="1420813" y="1554163"/>
          <p14:tracePt t="20564" x="1398588" y="1554163"/>
          <p14:tracePt t="20574" x="1377950" y="1554163"/>
          <p14:tracePt t="20580" x="1371600" y="1560513"/>
          <p14:tracePt t="20590" x="1357313" y="1566863"/>
          <p14:tracePt t="20594" x="1336675" y="1581150"/>
          <p14:tracePt t="20606" x="1301750" y="1595438"/>
          <p14:tracePt t="20617" x="1238250" y="1624013"/>
          <p14:tracePt t="20620" x="1217613" y="1630363"/>
          <p14:tracePt t="20630" x="1174750" y="1658938"/>
          <p14:tracePt t="20636" x="1133475" y="1693863"/>
          <p14:tracePt t="20646" x="1098550" y="1714500"/>
          <p14:tracePt t="20656" x="1055688" y="1749425"/>
          <p14:tracePt t="20660" x="1049338" y="1755775"/>
          <p14:tracePt t="20670" x="1020763" y="1770063"/>
          <p14:tracePt t="20676" x="1014413" y="1778000"/>
          <p14:tracePt t="20686" x="1000125" y="1790700"/>
          <p14:tracePt t="20696" x="985838" y="1804988"/>
          <p14:tracePt t="20700" x="979488" y="1804988"/>
          <p14:tracePt t="20712" x="973138" y="1812925"/>
          <p14:tracePt t="20722" x="965200" y="1812925"/>
          <p14:tracePt t="20726" x="965200" y="1819275"/>
          <p14:tracePt t="21318" x="958850" y="1819275"/>
          <p14:tracePt t="21323" x="950913" y="1819275"/>
          <p14:tracePt t="21334" x="923925" y="1819275"/>
          <p14:tracePt t="21337" x="895350" y="1798638"/>
          <p14:tracePt t="21347" x="866775" y="1784350"/>
          <p14:tracePt t="21357" x="819150" y="1763713"/>
          <p14:tracePt t="21362" x="804863" y="1763713"/>
          <p14:tracePt t="21372" x="776288" y="1749425"/>
          <p14:tracePt t="21376" x="755650" y="1743075"/>
          <p14:tracePt t="21386" x="727075" y="1735138"/>
          <p14:tracePt t="21397" x="685800" y="1728788"/>
          <p14:tracePt t="21402" x="677863" y="1728788"/>
          <p14:tracePt t="21412" x="657225" y="1728788"/>
          <p14:tracePt t="21418" x="622300" y="1720850"/>
          <p14:tracePt t="21428" x="601663" y="1714500"/>
          <p14:tracePt t="21438" x="546100" y="1708150"/>
          <p14:tracePt t="21442" x="531813" y="1708150"/>
          <p14:tracePt t="21452" x="496888" y="1708150"/>
          <p14:tracePt t="21459" x="454025" y="1708150"/>
          <p14:tracePt t="21470" x="419100" y="1708150"/>
          <p14:tracePt t="21479" x="349250" y="1714500"/>
          <p14:tracePt t="21483" x="336550" y="1720850"/>
          <p14:tracePt t="21493" x="293688" y="1728788"/>
          <p14:tracePt t="21498" x="265113" y="1735138"/>
          <p14:tracePt t="21508" x="230188" y="1749425"/>
          <p14:tracePt t="21518" x="147638" y="1784350"/>
          <p14:tracePt t="21524" x="125413" y="1790700"/>
          <p14:tracePt t="21535" x="104775" y="1798638"/>
          <p14:tracePt t="21539" x="90488" y="1819275"/>
          <p14:tracePt t="21549" x="76200" y="1827213"/>
          <p14:tracePt t="21560" x="55563" y="1847850"/>
          <p14:tracePt t="21565" x="55563" y="1854200"/>
          <p14:tracePt t="21574" x="49213" y="1868488"/>
          <p14:tracePt t="21578" x="49213" y="1882775"/>
          <p14:tracePt t="21588" x="41275" y="1897063"/>
          <p14:tracePt t="21598" x="41275" y="1938338"/>
          <p14:tracePt t="21605" x="41275" y="1952625"/>
          <p14:tracePt t="21614" x="49213" y="1973263"/>
          <p14:tracePt t="21618" x="55563" y="1993900"/>
          <p14:tracePt t="21628" x="69850" y="2016125"/>
          <p14:tracePt t="21640" x="104775" y="2057400"/>
          <p14:tracePt t="21644" x="112713" y="2071688"/>
          <p14:tracePt t="21655" x="139700" y="2092325"/>
          <p14:tracePt t="21660" x="168275" y="2112963"/>
          <p14:tracePt t="21671" x="188913" y="2127250"/>
          <p14:tracePt t="21680" x="244475" y="2155825"/>
          <p14:tracePt t="21684" x="258763" y="2162175"/>
          <p14:tracePt t="21694" x="293688" y="2170113"/>
          <p14:tracePt t="21701" x="336550" y="2182813"/>
          <p14:tracePt t="21710" x="384175" y="2182813"/>
          <p14:tracePt t="21720" x="468313" y="2197100"/>
          <p14:tracePt t="21724" x="482600" y="2197100"/>
          <p14:tracePt t="21735" x="525463" y="2197100"/>
          <p14:tracePt t="21740" x="560388" y="2197100"/>
          <p14:tracePt t="21751" x="601663" y="2197100"/>
          <p14:tracePt t="21760" x="657225" y="2197100"/>
          <p14:tracePt t="21767" x="665163" y="2197100"/>
          <p14:tracePt t="21776" x="685800" y="2197100"/>
          <p14:tracePt t="21780" x="706438" y="2197100"/>
          <p14:tracePt t="21790" x="720725" y="2197100"/>
          <p14:tracePt t="21800" x="735013" y="2182813"/>
          <p14:tracePt t="21806" x="735013" y="2170113"/>
          <p14:tracePt t="21816" x="735013" y="2162175"/>
          <p14:tracePt t="21820" x="741363" y="2155825"/>
          <p14:tracePt t="21830" x="741363" y="2141538"/>
          <p14:tracePt t="21840" x="741363" y="2120900"/>
          <p14:tracePt t="21846" x="741363" y="2112963"/>
          <p14:tracePt t="21856" x="741363" y="2098675"/>
          <p14:tracePt t="21860" x="741363" y="2078038"/>
          <p14:tracePt t="21872" x="735013" y="2063750"/>
          <p14:tracePt t="21882" x="720725" y="2043113"/>
          <p14:tracePt t="21886" x="714375" y="2036763"/>
          <p14:tracePt t="21896" x="706438" y="2016125"/>
          <p14:tracePt t="21902" x="692150" y="2001838"/>
          <p14:tracePt t="21912" x="685800" y="1987550"/>
          <p14:tracePt t="21922" x="665163" y="1966913"/>
          <p14:tracePt t="21926" x="657225" y="1952625"/>
          <p14:tracePt t="21936" x="642938" y="1944688"/>
          <p14:tracePt t="21942" x="636588" y="1931988"/>
          <p14:tracePt t="21952" x="622300" y="1924050"/>
          <p14:tracePt t="21962" x="601663" y="1903413"/>
          <p14:tracePt t="21966" x="595313" y="1903413"/>
          <p14:tracePt t="21976" x="587375" y="1903413"/>
          <p14:tracePt t="21982" x="566738" y="1889125"/>
          <p14:tracePt t="21993" x="560388" y="1889125"/>
          <p14:tracePt t="22004" x="546100" y="1889125"/>
          <p14:tracePt t="22009" x="538163" y="1882775"/>
          <p14:tracePt t="22020" x="531813" y="1882775"/>
          <p14:tracePt t="22024" x="517525" y="1882775"/>
          <p14:tracePt t="22032" x="511175" y="1882775"/>
          <p14:tracePt t="22042" x="482600" y="1882775"/>
          <p14:tracePt t="22048" x="468313" y="1882775"/>
          <p14:tracePt t="22058" x="447675" y="1882775"/>
          <p14:tracePt t="22062" x="441325" y="1889125"/>
          <p14:tracePt t="22072" x="427038" y="1897063"/>
          <p14:tracePt t="22082" x="406400" y="1917700"/>
          <p14:tracePt t="22089" x="398463" y="1924050"/>
          <p14:tracePt t="22098" x="392113" y="1938338"/>
          <p14:tracePt t="22105" x="377825" y="1958975"/>
          <p14:tracePt t="22115" x="371475" y="1973263"/>
          <p14:tracePt t="22125" x="363538" y="2008188"/>
          <p14:tracePt t="22129" x="363538" y="2022475"/>
          <p14:tracePt t="22139" x="363538" y="2043113"/>
          <p14:tracePt t="22145" x="363538" y="2063750"/>
          <p14:tracePt t="22154" x="363538" y="2092325"/>
          <p14:tracePt t="22164" x="392113" y="2141538"/>
          <p14:tracePt t="22168" x="392113" y="2147888"/>
          <p14:tracePt t="22178" x="419100" y="2182813"/>
          <p14:tracePt t="22184" x="447675" y="2211388"/>
          <p14:tracePt t="22194" x="488950" y="2252663"/>
          <p14:tracePt t="22204" x="538163" y="2287588"/>
          <p14:tracePt t="22208" x="552450" y="2295525"/>
          <p14:tracePt t="22222" x="587375" y="2309813"/>
          <p14:tracePt t="22224" x="615950" y="2316163"/>
          <p14:tracePt t="22235" x="642938" y="2324100"/>
          <p14:tracePt t="22245" x="692150" y="2324100"/>
          <p14:tracePt t="22253" x="706438" y="2324100"/>
          <p14:tracePt t="22261" x="741363" y="2324100"/>
          <p14:tracePt t="22265" x="776288" y="2316163"/>
          <p14:tracePt t="22276" x="811213" y="2301875"/>
          <p14:tracePt t="22288" x="874713" y="2274888"/>
          <p14:tracePt t="22291" x="889000" y="2260600"/>
          <p14:tracePt t="22300" x="915988" y="2246313"/>
          <p14:tracePt t="22304" x="944563" y="2217738"/>
          <p14:tracePt t="22314" x="965200" y="2176463"/>
          <p14:tracePt t="22327" x="973138" y="2141538"/>
          <p14:tracePt t="22330" x="973138" y="2127250"/>
          <p14:tracePt t="22340" x="973138" y="2106613"/>
          <p14:tracePt t="22346" x="965200" y="2085975"/>
          <p14:tracePt t="22356" x="950913" y="2063750"/>
          <p14:tracePt t="22366" x="915988" y="2008188"/>
          <p14:tracePt t="22370" x="903288" y="2001838"/>
          <p14:tracePt t="22380" x="895350" y="1987550"/>
          <p14:tracePt t="22386" x="881063" y="1973263"/>
          <p14:tracePt t="22407" x="866775" y="1966913"/>
          <p14:tracePt t="22456" x="860425" y="1966913"/>
          <p14:tracePt t="23487" x="854075" y="1966913"/>
          <p14:tracePt t="23507" x="846138" y="1966913"/>
          <p14:tracePt t="23517" x="839788" y="1966913"/>
          <p14:tracePt t="23612" x="831850" y="1966913"/>
          <p14:tracePt t="26052" x="825500" y="1966913"/>
          <p14:tracePt t="26215" x="819150" y="1966913"/>
          <p14:tracePt t="26245" x="811213" y="1966913"/>
          <p14:tracePt t="26254" x="804863" y="1966913"/>
          <p14:tracePt t="26291" x="796925" y="1966913"/>
          <p14:tracePt t="26312" x="790575" y="1966913"/>
          <p14:tracePt t="26331" x="784225" y="1966913"/>
          <p14:tracePt t="26341" x="776288" y="1966913"/>
          <p14:tracePt t="26367" x="769938" y="1966913"/>
          <p14:tracePt t="26391" x="762000" y="1958975"/>
          <p14:tracePt t="26426" x="755650" y="1958975"/>
          <p14:tracePt t="26436" x="749300" y="1958975"/>
          <p14:tracePt t="26450" x="749300" y="1952625"/>
          <p14:tracePt t="26456" x="741363" y="1952625"/>
          <p14:tracePt t="26470" x="735013" y="1952625"/>
          <p14:tracePt t="26492" x="727075" y="1952625"/>
          <p14:tracePt t="26496" x="720725" y="1952625"/>
          <p14:tracePt t="26512" x="714375" y="1952625"/>
          <p14:tracePt t="26542" x="706438" y="1952625"/>
          <p14:tracePt t="26572" x="700088" y="1952625"/>
          <p14:tracePt t="26586" x="692150" y="1952625"/>
          <p14:tracePt t="26602" x="685800" y="1952625"/>
          <p14:tracePt t="26623" x="677863" y="1952625"/>
          <p14:tracePt t="26653" x="671513" y="1952625"/>
          <p14:tracePt t="26659" x="665163" y="1952625"/>
          <p14:tracePt t="26682" x="657225" y="1958975"/>
          <p14:tracePt t="26708" x="650875" y="1958975"/>
          <p14:tracePt t="26754" x="642938" y="1966913"/>
          <p14:tracePt t="26768" x="636588" y="1966913"/>
          <p14:tracePt t="26774" x="636588" y="1973263"/>
          <p14:tracePt t="26794" x="636588" y="1981200"/>
          <p14:tracePt t="26805" x="630238" y="1987550"/>
          <p14:tracePt t="26841" x="630238" y="1993900"/>
          <p14:tracePt t="26856" x="622300" y="1993900"/>
          <p14:tracePt t="26900" x="622300" y="2001838"/>
          <p14:tracePt t="26981" x="622300" y="2008188"/>
          <p14:tracePt t="27021" x="622300" y="2016125"/>
          <p14:tracePt t="27072" x="622300" y="2022475"/>
          <p14:tracePt t="27113" x="622300" y="2028825"/>
          <p14:tracePt t="27156" x="622300" y="2036763"/>
          <p14:tracePt t="27166" x="622300" y="2043113"/>
          <p14:tracePt t="27192" x="622300" y="2051050"/>
          <p14:tracePt t="27218" x="622300" y="2057400"/>
          <p14:tracePt t="27243" x="630238" y="2063750"/>
          <p14:tracePt t="27269" x="636588" y="2071688"/>
          <p14:tracePt t="27274" x="642938" y="2071688"/>
          <p14:tracePt t="27279" x="642938" y="2078038"/>
          <p14:tracePt t="27289" x="650875" y="2078038"/>
          <p14:tracePt t="27305" x="657225" y="2078038"/>
          <p14:tracePt t="27319" x="665163" y="2078038"/>
          <p14:tracePt t="27335" x="671513" y="2085975"/>
          <p14:tracePt t="27344" x="677863" y="2085975"/>
          <p14:tracePt t="27358" x="685800" y="2085975"/>
          <p14:tracePt t="27368" x="692150" y="2085975"/>
          <p14:tracePt t="27378" x="700088" y="2085975"/>
          <p14:tracePt t="27395" x="706438" y="2085975"/>
          <p14:tracePt t="27400" x="714375" y="2085975"/>
          <p14:tracePt t="27410" x="720725" y="2085975"/>
          <p14:tracePt t="27424" x="727075" y="2085975"/>
          <p14:tracePt t="27441" x="735013" y="2085975"/>
          <p14:tracePt t="27461" x="749300" y="2085975"/>
          <p14:tracePt t="27475" x="755650" y="2085975"/>
          <p14:tracePt t="27490" x="769938" y="2085975"/>
          <p14:tracePt t="27500" x="776288" y="2085975"/>
          <p14:tracePt t="27514" x="784225" y="2085975"/>
          <p14:tracePt t="27520" x="790575" y="2085975"/>
          <p14:tracePt t="27530" x="790575" y="2078038"/>
          <p14:tracePt t="27540" x="796925" y="2078038"/>
          <p14:tracePt t="27556" x="796925" y="2071688"/>
          <p14:tracePt t="27560" x="804863" y="2071688"/>
          <p14:tracePt t="27570" x="811213" y="2071688"/>
          <p14:tracePt t="27586" x="811213" y="2063750"/>
          <p14:tracePt t="27600" x="819150" y="2063750"/>
          <p14:tracePt t="27620" x="825500" y="2057400"/>
          <p14:tracePt t="27642" x="831850" y="2051050"/>
          <p14:tracePt t="27652" x="839788" y="2043113"/>
          <p14:tracePt t="27672" x="839788" y="2036763"/>
          <p14:tracePt t="27676" x="846138" y="2036763"/>
          <p14:tracePt t="27702" x="854075" y="2028825"/>
          <p14:tracePt t="27712" x="854075" y="2022475"/>
          <p14:tracePt t="27722" x="854075" y="2016125"/>
          <p14:tracePt t="27752" x="854075" y="2008188"/>
          <p14:tracePt t="27768" x="854075" y="2001838"/>
          <p14:tracePt t="27782" x="854075" y="1993900"/>
          <p14:tracePt t="27789" x="854075" y="1987550"/>
          <p14:tracePt t="27799" x="846138" y="1981200"/>
          <p14:tracePt t="27802" x="839788" y="1973263"/>
          <p14:tracePt t="27812" x="831850" y="1966913"/>
          <p14:tracePt t="27823" x="825500" y="1958975"/>
          <p14:tracePt t="27828" x="825500" y="1952625"/>
          <p14:tracePt t="27839" x="819150" y="1944688"/>
          <p14:tracePt t="27842" x="811213" y="1931988"/>
          <p14:tracePt t="27852" x="804863" y="1931988"/>
          <p14:tracePt t="27864" x="790575" y="1917700"/>
          <p14:tracePt t="27878" x="776288" y="1903413"/>
          <p14:tracePt t="27884" x="769938" y="1889125"/>
          <p14:tracePt t="27895" x="755650" y="1874838"/>
          <p14:tracePt t="27905" x="727075" y="1854200"/>
          <p14:tracePt t="27910" x="720725" y="1854200"/>
          <p14:tracePt t="27918" x="706438" y="1847850"/>
          <p14:tracePt t="27924" x="700088" y="1833563"/>
          <p14:tracePt t="27934" x="692150" y="1827213"/>
          <p14:tracePt t="27944" x="671513" y="1812925"/>
          <p14:tracePt t="27959" x="665163" y="1804988"/>
          <p14:tracePt t="27964" x="650875" y="1804988"/>
          <p14:tracePt t="27975" x="650875" y="1798638"/>
          <p14:tracePt t="27984" x="642938" y="1798638"/>
          <p14:tracePt t="28000" x="636588" y="1798638"/>
          <p14:tracePt t="28004" x="630238" y="1798638"/>
          <p14:tracePt t="28024" x="622300" y="1798638"/>
          <p14:tracePt t="28040" x="608013" y="1804988"/>
          <p14:tracePt t="28045" x="601663" y="1812925"/>
          <p14:tracePt t="28057" x="595313" y="1827213"/>
          <p14:tracePt t="28065" x="581025" y="1839913"/>
          <p14:tracePt t="28073" x="573088" y="1847850"/>
          <p14:tracePt t="28081" x="573088" y="1862138"/>
          <p14:tracePt t="28085" x="560388" y="1874838"/>
          <p14:tracePt t="28096" x="552450" y="1882775"/>
          <p14:tracePt t="28102" x="552450" y="1897063"/>
          <p14:tracePt t="28112" x="552450" y="1903413"/>
          <p14:tracePt t="28123" x="552450" y="1917700"/>
          <p14:tracePt t="28132" x="552450" y="1924050"/>
          <p14:tracePt t="28142" x="552450" y="1931988"/>
          <p14:tracePt t="28162" x="552450" y="1938338"/>
          <p14:tracePt t="28167" x="552450" y="1944688"/>
          <p14:tracePt t="28178" x="552450" y="1952625"/>
          <p14:tracePt t="28192" x="552450" y="1958975"/>
          <p14:tracePt t="28208" x="552450" y="1966913"/>
          <p14:tracePt t="28218" x="560388" y="1981200"/>
          <p14:tracePt t="28239" x="566738" y="1987550"/>
          <p14:tracePt t="28248" x="573088" y="1993900"/>
          <p14:tracePt t="28258" x="581025" y="1993900"/>
          <p14:tracePt t="28264" x="595313" y="2001838"/>
          <p14:tracePt t="28274" x="601663" y="2001838"/>
          <p14:tracePt t="28279" x="608013" y="2001838"/>
          <p14:tracePt t="28288" x="615950" y="2001838"/>
          <p14:tracePt t="28298" x="622300" y="2001838"/>
          <p14:tracePt t="28314" x="630238" y="2001838"/>
          <p14:tracePt t="29580" x="630238" y="2008188"/>
          <p14:tracePt t="29584" x="630238" y="2028825"/>
          <p14:tracePt t="29596" x="630238" y="2051050"/>
          <p14:tracePt t="29600" x="630238" y="2092325"/>
          <p14:tracePt t="29610" x="622300" y="2120900"/>
          <p14:tracePt t="29621" x="595313" y="2182813"/>
          <p14:tracePt t="29627" x="595313" y="2197100"/>
          <p14:tracePt t="29637" x="587375" y="2225675"/>
          <p14:tracePt t="29642" x="581025" y="2246313"/>
          <p14:tracePt t="29651" x="581025" y="2274888"/>
          <p14:tracePt t="29661" x="573088" y="2316163"/>
          <p14:tracePt t="29667" x="573088" y="2324100"/>
          <p14:tracePt t="29677" x="573088" y="2336800"/>
          <p14:tracePt t="29681" x="573088" y="2351088"/>
          <p14:tracePt t="29691" x="573088" y="2365375"/>
          <p14:tracePt t="29700" x="573088" y="2386013"/>
          <p14:tracePt t="29716" x="573088" y="2400300"/>
          <p14:tracePt t="29722" x="573088" y="2414588"/>
          <p14:tracePt t="29732" x="573088" y="2435225"/>
          <p14:tracePt t="29743" x="573088" y="2463800"/>
          <p14:tracePt t="29746" x="573088" y="2476500"/>
          <p14:tracePt t="29757" x="573088" y="2498725"/>
          <p14:tracePt t="29762" x="573088" y="2519363"/>
          <p14:tracePt t="29773" x="573088" y="2547938"/>
          <p14:tracePt t="29784" x="573088" y="2589213"/>
          <p14:tracePt t="29786" x="573088" y="2603500"/>
          <p14:tracePt t="29796" x="573088" y="2630488"/>
          <p14:tracePt t="29802" x="573088" y="2652713"/>
          <p14:tracePt t="29812" x="573088" y="2679700"/>
          <p14:tracePt t="29822" x="573088" y="2722563"/>
          <p14:tracePt t="29828" x="573088" y="2736850"/>
          <p14:tracePt t="29838" x="581025" y="2763838"/>
          <p14:tracePt t="29843" x="581025" y="2784475"/>
          <p14:tracePt t="29853" x="587375" y="2819400"/>
          <p14:tracePt t="29863" x="587375" y="2841625"/>
          <p14:tracePt t="29869" x="587375" y="2847975"/>
          <p14:tracePt t="29878" x="595313" y="2862263"/>
          <p14:tracePt t="29892" x="601663" y="2876550"/>
          <p14:tracePt t="29922" x="608013" y="2876550"/>
          <p14:tracePt t="29984" x="608013" y="2862263"/>
          <p14:tracePt t="29988" x="608013" y="2855913"/>
          <p14:tracePt t="29998" x="608013" y="2841625"/>
          <p14:tracePt t="30004" x="608013" y="2819400"/>
          <p14:tracePt t="30014" x="608013" y="2813050"/>
          <p14:tracePt t="30024" x="595313" y="2784475"/>
          <p14:tracePt t="30028" x="595313" y="2778125"/>
          <p14:tracePt t="30038" x="581025" y="2757488"/>
          <p14:tracePt t="30044" x="573088" y="2736850"/>
          <p14:tracePt t="30054" x="552450" y="2722563"/>
          <p14:tracePt t="30064" x="531813" y="2693988"/>
          <p14:tracePt t="30071" x="517525" y="2687638"/>
          <p14:tracePt t="30080" x="503238" y="2673350"/>
          <p14:tracePt t="30084" x="482600" y="2667000"/>
          <p14:tracePt t="30094" x="454025" y="2652713"/>
          <p14:tracePt t="30104" x="433388" y="2638425"/>
          <p14:tracePt t="30120" x="419100" y="2638425"/>
          <p14:tracePt t="30125" x="398463" y="2638425"/>
          <p14:tracePt t="30136" x="384175" y="2638425"/>
          <p14:tracePt t="30145" x="363538" y="2638425"/>
          <p14:tracePt t="30152" x="357188" y="2638425"/>
          <p14:tracePt t="30160" x="342900" y="2638425"/>
          <p14:tracePt t="30164" x="328613" y="2659063"/>
          <p14:tracePt t="30176" x="322263" y="2673350"/>
          <p14:tracePt t="30186" x="307975" y="2714625"/>
          <p14:tracePt t="30191" x="307975" y="2722563"/>
          <p14:tracePt t="30200" x="307975" y="2749550"/>
          <p14:tracePt t="30207" x="307975" y="2778125"/>
          <p14:tracePt t="30216" x="307975" y="2813050"/>
          <p14:tracePt t="30226" x="307975" y="2855913"/>
          <p14:tracePt t="30231" x="314325" y="2868613"/>
          <p14:tracePt t="30242" x="314325" y="2882900"/>
          <p14:tracePt t="30246" x="328613" y="2890838"/>
          <p14:tracePt t="30257" x="328613" y="2897188"/>
          <p14:tracePt t="30267" x="336550" y="2903538"/>
          <p14:tracePt t="30916" x="342900" y="2903538"/>
          <p14:tracePt t="31038" x="349250" y="2903538"/>
          <p14:tracePt t="31049" x="357188" y="2903538"/>
          <p14:tracePt t="31053" x="363538" y="2903538"/>
          <p14:tracePt t="31068" x="371475" y="2903538"/>
          <p14:tracePt t="31078" x="377825" y="2911475"/>
          <p14:tracePt t="31089" x="392113" y="2911475"/>
          <p14:tracePt t="31104" x="398463" y="2911475"/>
          <p14:tracePt t="31108" x="406400" y="2911475"/>
          <p14:tracePt t="31118" x="412750" y="2911475"/>
          <p14:tracePt t="31128" x="433388" y="2917825"/>
          <p14:tracePt t="31144" x="441325" y="2917825"/>
          <p14:tracePt t="31159" x="454025" y="2917825"/>
          <p14:tracePt t="31168" x="468313" y="2925763"/>
          <p14:tracePt t="31175" x="482600" y="2925763"/>
          <p14:tracePt t="31184" x="488950" y="2925763"/>
          <p14:tracePt t="31188" x="511175" y="2932113"/>
          <p14:tracePt t="31198" x="531813" y="2932113"/>
          <p14:tracePt t="31210" x="560388" y="2932113"/>
          <p14:tracePt t="31214" x="573088" y="2932113"/>
          <p14:tracePt t="31225" x="587375" y="2932113"/>
          <p14:tracePt t="31230" x="595313" y="2932113"/>
          <p14:tracePt t="31240" x="608013" y="2932113"/>
          <p14:tracePt t="31250" x="622300" y="2932113"/>
          <p14:tracePt t="31254" x="630238" y="2938463"/>
          <p14:tracePt t="31264" x="636588" y="2938463"/>
          <p14:tracePt t="31270" x="650875" y="2946400"/>
          <p14:tracePt t="31280" x="671513" y="2946400"/>
          <p14:tracePt t="31290" x="700088" y="2946400"/>
          <p14:tracePt t="31294" x="706438" y="2946400"/>
          <p14:tracePt t="31304" x="720725" y="2946400"/>
          <p14:tracePt t="31310" x="735013" y="2946400"/>
          <p14:tracePt t="31320" x="741363" y="2946400"/>
          <p14:tracePt t="31330" x="762000" y="2946400"/>
          <p14:tracePt t="31346" x="776288" y="2946400"/>
          <p14:tracePt t="31351" x="790575" y="2946400"/>
          <p14:tracePt t="31360" x="804863" y="2946400"/>
          <p14:tracePt t="31370" x="831850" y="2946400"/>
          <p14:tracePt t="31376" x="839788" y="2946400"/>
          <p14:tracePt t="31386" x="846138" y="2946400"/>
          <p14:tracePt t="31390" x="860425" y="2946400"/>
          <p14:tracePt t="31400" x="860425" y="2938463"/>
          <p14:tracePt t="31411" x="866775" y="2925763"/>
          <p14:tracePt t="31428" x="866775" y="2917825"/>
          <p14:tracePt t="31431" x="866775" y="2903538"/>
          <p14:tracePt t="31443" x="866775" y="2890838"/>
          <p14:tracePt t="31452" x="854075" y="2868613"/>
          <p14:tracePt t="31456" x="846138" y="2862263"/>
          <p14:tracePt t="31466" x="839788" y="2847975"/>
          <p14:tracePt t="31472" x="825500" y="2841625"/>
          <p14:tracePt t="31482" x="811213" y="2827338"/>
          <p14:tracePt t="31493" x="776288" y="2819400"/>
          <p14:tracePt t="31502" x="769938" y="2819400"/>
          <p14:tracePt t="31506" x="762000" y="2819400"/>
          <p14:tracePt t="31512" x="755650" y="2819400"/>
          <p14:tracePt t="31522" x="749300" y="2819400"/>
          <p14:tracePt t="31532" x="741363" y="2819400"/>
          <p14:tracePt t="31547" x="735013" y="2819400"/>
          <p14:tracePt t="31552" x="727075" y="2819400"/>
          <p14:tracePt t="31572" x="714375" y="2819400"/>
          <p14:tracePt t="31578" x="706438" y="2819400"/>
          <p14:tracePt t="31588" x="700088" y="2833688"/>
          <p14:tracePt t="31592" x="692150" y="2833688"/>
          <p14:tracePt t="31602" x="677863" y="2847975"/>
          <p14:tracePt t="31612" x="665163" y="2862263"/>
          <p14:tracePt t="31618" x="665163" y="2868613"/>
          <p14:tracePt t="31628" x="657225" y="2868613"/>
          <p14:tracePt t="31632" x="657225" y="2882900"/>
          <p14:tracePt t="31643" x="650875" y="2882900"/>
          <p14:tracePt t="31653" x="650875" y="2890838"/>
          <p14:tracePt t="31663" x="650875" y="2897188"/>
          <p14:tracePt t="31669" x="650875" y="2903538"/>
          <p14:tracePt t="31685" x="650875" y="2911475"/>
          <p14:tracePt t="31695" x="650875" y="2917825"/>
          <p14:tracePt t="31714" x="650875" y="2925763"/>
          <p14:tracePt t="31725" x="650875" y="2932113"/>
          <p14:tracePt t="31738" x="650875" y="2938463"/>
          <p14:tracePt t="31754" x="650875" y="2946400"/>
          <p14:tracePt t="31765" x="650875" y="2952750"/>
          <p14:tracePt t="31775" x="665163" y="2960688"/>
          <p14:tracePt t="31790" x="671513" y="2967038"/>
          <p14:tracePt t="31794" x="677863" y="2973388"/>
          <p14:tracePt t="31805" x="685800" y="2973388"/>
          <p14:tracePt t="31816" x="706438" y="2981325"/>
          <p14:tracePt t="31832" x="714375" y="2981325"/>
          <p14:tracePt t="31834" x="727075" y="2987675"/>
          <p14:tracePt t="31844" x="735013" y="2987675"/>
          <p14:tracePt t="31854" x="769938" y="2995613"/>
          <p14:tracePt t="31860" x="784225" y="2995613"/>
          <p14:tracePt t="31870" x="811213" y="2995613"/>
          <p14:tracePt t="31874" x="839788" y="2995613"/>
          <p14:tracePt t="31884" x="874713" y="2995613"/>
          <p14:tracePt t="31896" x="944563" y="2995613"/>
          <p14:tracePt t="31900" x="958850" y="2995613"/>
          <p14:tracePt t="31911" x="1000125" y="2995613"/>
          <p14:tracePt t="31916" x="1049338" y="2995613"/>
          <p14:tracePt t="31928" x="1084263" y="2995613"/>
          <p14:tracePt t="31943" x="1147763" y="2995613"/>
          <p14:tracePt t="31950" x="1162050" y="2995613"/>
          <p14:tracePt t="31956" x="1174750" y="2995613"/>
          <p14:tracePt t="31966" x="1189038" y="2987675"/>
          <p14:tracePt t="31977" x="1209675" y="2981325"/>
          <p14:tracePt t="31980" x="1217613" y="2973388"/>
          <p14:tracePt t="31991" x="1223963" y="2973388"/>
          <p14:tracePt t="31996" x="1231900" y="2960688"/>
          <p14:tracePt t="32007" x="1244600" y="2946400"/>
          <p14:tracePt t="32017" x="1258888" y="2932113"/>
          <p14:tracePt t="32024" x="1258888" y="2925763"/>
          <p14:tracePt t="32033" x="1258888" y="2917825"/>
          <p14:tracePt t="32037" x="1258888" y="2903538"/>
          <p14:tracePt t="32046" x="1258888" y="2890838"/>
          <p14:tracePt t="32056" x="1258888" y="2868613"/>
          <p14:tracePt t="32062" x="1258888" y="2862263"/>
          <p14:tracePt t="32072" x="1258888" y="2855913"/>
          <p14:tracePt t="32076" x="1252538" y="2841625"/>
          <p14:tracePt t="32086" x="1252538" y="2833688"/>
          <p14:tracePt t="32096" x="1244600" y="2827338"/>
          <p14:tracePt t="32102" x="1238250" y="2827338"/>
          <p14:tracePt t="32112" x="1238250" y="2813050"/>
          <p14:tracePt t="32122" x="1231900" y="2813050"/>
          <p14:tracePt t="32138" x="1223963" y="2813050"/>
          <p14:tracePt t="32143" x="1223963" y="2806700"/>
          <p14:tracePt t="32152" x="1217613" y="2806700"/>
          <p14:tracePt t="32158" x="1217613" y="2798763"/>
          <p14:tracePt t="32168" x="1209675" y="2792413"/>
          <p14:tracePt t="32178" x="1196975" y="2784475"/>
          <p14:tracePt t="32188" x="1196975" y="2778125"/>
          <p14:tracePt t="32198" x="1189038" y="2778125"/>
          <p14:tracePt t="32219" x="1182688" y="2778125"/>
          <p14:tracePt t="32248" x="1174750" y="2778125"/>
          <p14:tracePt t="32278" x="1168400" y="2778125"/>
          <p14:tracePt t="32298" x="1162050" y="2778125"/>
          <p14:tracePt t="32318" x="1154113" y="2778125"/>
          <p14:tracePt t="32328" x="1147763" y="2778125"/>
          <p14:tracePt t="32338" x="1139825" y="2784475"/>
          <p14:tracePt t="32360" x="1133475" y="2784475"/>
          <p14:tracePt t="32370" x="1127125" y="2784475"/>
          <p14:tracePt t="32380" x="1119188" y="2792413"/>
          <p14:tracePt t="32390" x="1119188" y="2798763"/>
          <p14:tracePt t="32400" x="1112838" y="2798763"/>
          <p14:tracePt t="32411" x="1104900" y="2806700"/>
          <p14:tracePt t="32424" x="1098550" y="2806700"/>
          <p14:tracePt t="32434" x="1098550" y="2813050"/>
          <p14:tracePt t="32440" x="1090613" y="2819400"/>
          <p14:tracePt t="32451" x="1090613" y="2827338"/>
          <p14:tracePt t="32460" x="1077913" y="2841625"/>
          <p14:tracePt t="32478" x="1069975" y="2847975"/>
          <p14:tracePt t="32481" x="1063625" y="2868613"/>
          <p14:tracePt t="32491" x="1055688" y="2868613"/>
          <p14:tracePt t="32501" x="1049338" y="2890838"/>
          <p14:tracePt t="32516" x="1049338" y="2903538"/>
          <p14:tracePt t="32520" x="1049338" y="2925763"/>
          <p14:tracePt t="32531" x="1042988" y="2946400"/>
          <p14:tracePt t="32540" x="1042988" y="2967038"/>
          <p14:tracePt t="32546" x="1035050" y="2967038"/>
          <p14:tracePt t="32556" x="1035050" y="2973388"/>
          <p14:tracePt t="32561" x="1035050" y="2981325"/>
          <p14:tracePt t="32570" x="1035050" y="2987675"/>
          <p14:tracePt t="32580" x="1035050" y="2995613"/>
          <p14:tracePt t="32596" x="1035050" y="3001963"/>
          <p14:tracePt t="32613" x="1042988" y="3009900"/>
          <p14:tracePt t="32624" x="1042988" y="3016250"/>
          <p14:tracePt t="32628" x="1049338" y="3016250"/>
          <p14:tracePt t="32643" x="1049338" y="3022600"/>
          <p14:tracePt t="32652" x="1055688" y="3022600"/>
          <p14:tracePt t="32662" x="1063625" y="3022600"/>
          <p14:tracePt t="32666" x="1069975" y="3030538"/>
          <p14:tracePt t="32682" x="1077913" y="3036888"/>
          <p14:tracePt t="32695" x="1090613" y="3036888"/>
          <p14:tracePt t="32704" x="1112838" y="3036888"/>
          <p14:tracePt t="32710" x="1112838" y="3044825"/>
          <p14:tracePt t="32719" x="1127125" y="3044825"/>
          <p14:tracePt t="32723" x="1139825" y="3044825"/>
          <p14:tracePt t="32733" x="1162050" y="3044825"/>
          <p14:tracePt t="32745" x="1182688" y="3051175"/>
          <p14:tracePt t="32760" x="1196975" y="3051175"/>
          <p14:tracePt t="32763" x="1203325" y="3051175"/>
          <p14:tracePt t="32773" x="1217613" y="3051175"/>
          <p14:tracePt t="32783" x="1231900" y="3051175"/>
          <p14:tracePt t="32798" x="1244600" y="3051175"/>
          <p14:tracePt t="32802" x="1258888" y="3051175"/>
          <p14:tracePt t="32812" x="1279525" y="3051175"/>
          <p14:tracePt t="32824" x="1316038" y="3051175"/>
          <p14:tracePt t="32839" x="1328738" y="3051175"/>
          <p14:tracePt t="32846" x="1343025" y="3044825"/>
          <p14:tracePt t="32855" x="1357313" y="3036888"/>
          <p14:tracePt t="32865" x="1377950" y="3030538"/>
          <p14:tracePt t="32869" x="1377950" y="3022600"/>
          <p14:tracePt t="32880" x="1392238" y="3022600"/>
          <p14:tracePt t="32884" x="1398588" y="3016250"/>
          <p14:tracePt t="32896" x="1406525" y="3009900"/>
          <p14:tracePt t="32905" x="1406525" y="2995613"/>
          <p14:tracePt t="32909" x="1412875" y="2995613"/>
          <p14:tracePt t="32920" x="1412875" y="2981325"/>
          <p14:tracePt t="32924" x="1420813" y="2973388"/>
          <p14:tracePt t="32936" x="1420813" y="2967038"/>
          <p14:tracePt t="32945" x="1420813" y="2952750"/>
          <p14:tracePt t="32951" x="1420813" y="2946400"/>
          <p14:tracePt t="32963" x="1420813" y="2932113"/>
          <p14:tracePt t="32965" x="1420813" y="2925763"/>
          <p14:tracePt t="32975" x="1420813" y="2911475"/>
          <p14:tracePt t="32984" x="1420813" y="2882900"/>
          <p14:tracePt t="32990" x="1420813" y="2876550"/>
          <p14:tracePt t="33000" x="1406525" y="2868613"/>
          <p14:tracePt t="33004" x="1398588" y="2855913"/>
          <p14:tracePt t="33015" x="1392238" y="2841625"/>
          <p14:tracePt t="33024" x="1377950" y="2827338"/>
          <p14:tracePt t="33031" x="1371600" y="2819400"/>
          <p14:tracePt t="33041" x="1363663" y="2813050"/>
          <p14:tracePt t="33044" x="1350963" y="2806700"/>
          <p14:tracePt t="33056" x="1343025" y="2792413"/>
          <p14:tracePt t="33066" x="1322388" y="2778125"/>
          <p14:tracePt t="33070" x="1316038" y="2778125"/>
          <p14:tracePt t="33081" x="1293813" y="2763838"/>
          <p14:tracePt t="33087" x="1287463" y="2749550"/>
          <p14:tracePt t="33096" x="1273175" y="2749550"/>
          <p14:tracePt t="33106" x="1258888" y="2736850"/>
          <p14:tracePt t="33120" x="1252538" y="2736850"/>
          <p14:tracePt t="33127" x="1244600" y="2736850"/>
          <p14:tracePt t="33136" x="1238250" y="2736850"/>
          <p14:tracePt t="33150" x="1231900" y="2736850"/>
          <p14:tracePt t="33182" x="1223963" y="2736850"/>
          <p14:tracePt t="33193" x="1217613" y="2736850"/>
          <p14:tracePt t="33202" x="1209675" y="2736850"/>
          <p14:tracePt t="33207" x="1203325" y="2749550"/>
          <p14:tracePt t="33216" x="1196975" y="2757488"/>
          <p14:tracePt t="33227" x="1182688" y="2771775"/>
          <p14:tracePt t="33232" x="1182688" y="2778125"/>
          <p14:tracePt t="33243" x="1168400" y="2784475"/>
          <p14:tracePt t="33246" x="1162050" y="2798763"/>
          <p14:tracePt t="33256" x="1154113" y="2806700"/>
          <p14:tracePt t="33266" x="1147763" y="2819400"/>
          <p14:tracePt t="33273" x="1147763" y="2827338"/>
          <p14:tracePt t="33283" x="1139825" y="2841625"/>
          <p14:tracePt t="33289" x="1139825" y="2847975"/>
          <p14:tracePt t="33298" x="1133475" y="2862263"/>
          <p14:tracePt t="33308" x="1133475" y="2876550"/>
          <p14:tracePt t="33312" x="1133475" y="2882900"/>
          <p14:tracePt t="33322" x="1133475" y="2890838"/>
          <p14:tracePt t="33328" x="1133475" y="2903538"/>
          <p14:tracePt t="33338" x="1133475" y="2911475"/>
          <p14:tracePt t="33348" x="1133475" y="2925763"/>
          <p14:tracePt t="33362" x="1133475" y="2932113"/>
          <p14:tracePt t="33378" x="1133475" y="2938463"/>
          <p14:tracePt t="33388" x="1133475" y="2946400"/>
          <p14:tracePt t="33404" x="1139825" y="2952750"/>
          <p14:tracePt t="33408" x="1139825" y="2960688"/>
          <p14:tracePt t="33418" x="1154113" y="2967038"/>
          <p14:tracePt t="33428" x="1168400" y="2981325"/>
          <p14:tracePt t="33434" x="1168400" y="2987675"/>
          <p14:tracePt t="33444" x="1182688" y="2987675"/>
          <p14:tracePt t="33448" x="1189038" y="3001963"/>
          <p14:tracePt t="33458" x="1203325" y="3001963"/>
          <p14:tracePt t="33468" x="1217613" y="3016250"/>
          <p14:tracePt t="33484" x="1231900" y="3016250"/>
          <p14:tracePt t="33488" x="1238250" y="3016250"/>
          <p14:tracePt t="33498" x="1238250" y="3022600"/>
          <p14:tracePt t="33508" x="1252538" y="3022600"/>
          <p14:tracePt t="33514" x="1258888" y="3022600"/>
          <p14:tracePt t="33524" x="1266825" y="3030538"/>
          <p14:tracePt t="33530" x="1273175" y="3030538"/>
          <p14:tracePt t="33540" x="1287463" y="3030538"/>
          <p14:tracePt t="33550" x="1308100" y="3030538"/>
          <p14:tracePt t="33564" x="1322388" y="3036888"/>
          <p14:tracePt t="33570" x="1336675" y="3044825"/>
          <p14:tracePt t="33580" x="1350963" y="3044825"/>
          <p14:tracePt t="33590" x="1392238" y="3051175"/>
          <p14:tracePt t="33600" x="1398588" y="3051175"/>
          <p14:tracePt t="33604" x="1412875" y="3051175"/>
          <p14:tracePt t="33611" x="1427163" y="3051175"/>
          <p14:tracePt t="33620" x="1433513" y="3051175"/>
          <p14:tracePt t="33630" x="1455738" y="3051175"/>
          <p14:tracePt t="33636" x="1462088" y="3051175"/>
          <p14:tracePt t="33646" x="1468438" y="3051175"/>
          <p14:tracePt t="33650" x="1476375" y="3057525"/>
          <p14:tracePt t="33662" x="1490663" y="3057525"/>
          <p14:tracePt t="33670" x="1511300" y="3057525"/>
          <p14:tracePt t="33687" x="1525588" y="3057525"/>
          <p14:tracePt t="33690" x="1531938" y="3057525"/>
          <p14:tracePt t="33700" x="1546225" y="3057525"/>
          <p14:tracePt t="33711" x="1560513" y="3057525"/>
          <p14:tracePt t="33728" x="1566863" y="3051175"/>
          <p14:tracePt t="33731" x="1574800" y="3051175"/>
          <p14:tracePt t="33743" x="1581150" y="3051175"/>
          <p14:tracePt t="33753" x="1587500" y="3036888"/>
          <p14:tracePt t="33764" x="1595438" y="3036888"/>
          <p14:tracePt t="33773" x="1595438" y="3030538"/>
          <p14:tracePt t="33784" x="1601788" y="3022600"/>
          <p14:tracePt t="33792" x="1601788" y="3016250"/>
          <p14:tracePt t="33796" x="1609725" y="3009900"/>
          <p14:tracePt t="33806" x="1616075" y="3001963"/>
          <p14:tracePt t="33812" x="1616075" y="2987675"/>
          <p14:tracePt t="33823" x="1622425" y="2987675"/>
          <p14:tracePt t="33832" x="1630363" y="2967038"/>
          <p14:tracePt t="33836" x="1630363" y="2960688"/>
          <p14:tracePt t="33847" x="1636713" y="2952750"/>
          <p14:tracePt t="33852" x="1636713" y="2946400"/>
          <p14:tracePt t="33862" x="1644650" y="2932113"/>
          <p14:tracePt t="33872" x="1644650" y="2911475"/>
          <p14:tracePt t="33878" x="1644650" y="2903538"/>
          <p14:tracePt t="33888" x="1644650" y="2890838"/>
          <p14:tracePt t="33892" x="1636713" y="2882900"/>
          <p14:tracePt t="33903" x="1636713" y="2868613"/>
          <p14:tracePt t="33912" x="1622425" y="2855913"/>
          <p14:tracePt t="33929" x="1622425" y="2841625"/>
          <p14:tracePt t="33932" x="1616075" y="2841625"/>
          <p14:tracePt t="33943" x="1609725" y="2833688"/>
          <p14:tracePt t="33952" x="1601788" y="2827338"/>
          <p14:tracePt t="33959" x="1601788" y="2819400"/>
          <p14:tracePt t="33968" x="1595438" y="2819400"/>
          <p14:tracePt t="33975" x="1587500" y="2806700"/>
          <p14:tracePt t="33984" x="1581150" y="2798763"/>
          <p14:tracePt t="33995" x="1566863" y="2792413"/>
          <p14:tracePt t="33999" x="1566863" y="2784475"/>
          <p14:tracePt t="34009" x="1560513" y="2778125"/>
          <p14:tracePt t="34025" x="1552575" y="2778125"/>
          <p14:tracePt t="34035" x="1552575" y="2771775"/>
          <p14:tracePt t="34055" x="1546225" y="2771775"/>
          <p14:tracePt t="34075" x="1539875" y="2771775"/>
          <p14:tracePt t="34095" x="1531938" y="2763838"/>
          <p14:tracePt t="34114" x="1517650" y="2763838"/>
          <p14:tracePt t="34130" x="1511300" y="2763838"/>
          <p14:tracePt t="34135" x="1504950" y="2763838"/>
          <p14:tracePt t="34145" x="1504950" y="2771775"/>
          <p14:tracePt t="34154" x="1490663" y="2778125"/>
          <p14:tracePt t="34165" x="1482725" y="2784475"/>
          <p14:tracePt t="34171" x="1476375" y="2784475"/>
          <p14:tracePt t="34176" x="1468438" y="2792413"/>
          <p14:tracePt t="34185" x="1462088" y="2806700"/>
          <p14:tracePt t="34195" x="1447800" y="2819400"/>
          <p14:tracePt t="34213" x="1441450" y="2833688"/>
          <p14:tracePt t="34217" x="1433513" y="2847975"/>
          <p14:tracePt t="34227" x="1433513" y="2862263"/>
          <p14:tracePt t="34237" x="1433513" y="2882900"/>
          <p14:tracePt t="34241" x="1433513" y="2890838"/>
          <p14:tracePt t="34251" x="1433513" y="2903538"/>
          <p14:tracePt t="34256" x="1433513" y="2917825"/>
          <p14:tracePt t="34266" x="1433513" y="2932113"/>
          <p14:tracePt t="34277" x="1433513" y="2960688"/>
          <p14:tracePt t="34281" x="1433513" y="2973388"/>
          <p14:tracePt t="34290" x="1433513" y="2987675"/>
          <p14:tracePt t="34296" x="1433513" y="3001963"/>
          <p14:tracePt t="34306" x="1441450" y="3022600"/>
          <p14:tracePt t="34316" x="1447800" y="3044825"/>
          <p14:tracePt t="34322" x="1455738" y="3051175"/>
          <p14:tracePt t="34333" x="1462088" y="3065463"/>
          <p14:tracePt t="34336" x="1468438" y="3071813"/>
          <p14:tracePt t="34346" x="1476375" y="3092450"/>
          <p14:tracePt t="34357" x="1490663" y="3100388"/>
          <p14:tracePt t="34363" x="1497013" y="3106738"/>
          <p14:tracePt t="34376" x="1504950" y="3114675"/>
          <p14:tracePt t="34386" x="1517650" y="3121025"/>
          <p14:tracePt t="34396" x="1531938" y="3127375"/>
          <p14:tracePt t="34402" x="1539875" y="3127375"/>
          <p14:tracePt t="34412" x="1552575" y="3127375"/>
          <p14:tracePt t="34416" x="1560513" y="3135313"/>
          <p14:tracePt t="34426" x="1566863" y="3135313"/>
          <p14:tracePt t="34438" x="1581150" y="3135313"/>
          <p14:tracePt t="34449" x="1587500" y="3135313"/>
          <p14:tracePt t="34459" x="1601788" y="3135313"/>
          <p14:tracePt t="34479" x="1609725" y="3135313"/>
          <p14:tracePt t="34494" x="1616075" y="3135313"/>
          <p14:tracePt t="34499" x="1622425" y="3127375"/>
          <p14:tracePt t="34509" x="1622425" y="3121025"/>
          <p14:tracePt t="34529" x="1622425" y="3114675"/>
          <p14:tracePt t="34538" x="1630363" y="3114675"/>
          <p14:tracePt t="34554" x="1630363" y="3106738"/>
          <p14:tracePt t="34574" x="1630363" y="3100388"/>
          <p14:tracePt t="34578" x="1630363" y="3092450"/>
          <p14:tracePt t="34598" x="1630363" y="3086100"/>
          <p14:tracePt t="34614" x="1630363" y="3079750"/>
          <p14:tracePt t="34628" x="1630363" y="3071813"/>
          <p14:tracePt t="34638" x="1630363" y="3065463"/>
          <p14:tracePt t="34654" x="1630363" y="3057525"/>
          <p14:tracePt t="34670" x="1630363" y="3051175"/>
          <p14:tracePt t="34684" x="1630363" y="3044825"/>
          <p14:tracePt t="34796" x="1630363" y="3036888"/>
          <p14:tracePt t="34821" x="1630363" y="3030538"/>
          <p14:tracePt t="35118" x="1630363" y="3022600"/>
          <p14:tracePt t="35241" x="1630363" y="3016250"/>
          <p14:tracePt t="37050" x="1630363" y="3009900"/>
          <p14:tracePt t="37064" x="1630363" y="3001963"/>
          <p14:tracePt t="37070" x="1630363" y="2995613"/>
          <p14:tracePt t="37080" x="1630363" y="2987675"/>
          <p14:tracePt t="37086" x="1630363" y="2973388"/>
          <p14:tracePt t="37097" x="1630363" y="2960688"/>
          <p14:tracePt t="37106" x="1630363" y="2938463"/>
          <p14:tracePt t="37120" x="1630363" y="2932113"/>
          <p14:tracePt t="37127" x="1630363" y="2917825"/>
          <p14:tracePt t="37147" x="1630363" y="2911475"/>
          <p14:tracePt t="37157" x="1630363" y="2903538"/>
          <p14:tracePt t="38320" x="1630363" y="2897188"/>
          <p14:tracePt t="38327" x="1630363" y="2890838"/>
          <p14:tracePt t="38336" x="1630363" y="2882900"/>
          <p14:tracePt t="38346" x="1630363" y="2847975"/>
          <p14:tracePt t="38352" x="1630363" y="2841625"/>
          <p14:tracePt t="38362" x="1630363" y="2813050"/>
          <p14:tracePt t="38366" x="1630363" y="2792413"/>
          <p14:tracePt t="38376" x="1630363" y="2763838"/>
          <p14:tracePt t="38387" x="1630363" y="2714625"/>
          <p14:tracePt t="38393" x="1630363" y="2708275"/>
          <p14:tracePt t="38403" x="1630363" y="2687638"/>
          <p14:tracePt t="38408" x="1630363" y="2659063"/>
          <p14:tracePt t="38416" x="1630363" y="2630488"/>
          <p14:tracePt t="38426" x="1630363" y="2603500"/>
          <p14:tracePt t="38433" x="1630363" y="2595563"/>
          <p14:tracePt t="38443" x="1636713" y="2582863"/>
          <p14:tracePt t="38447" x="1636713" y="2568575"/>
          <p14:tracePt t="38457" x="1644650" y="2554288"/>
          <p14:tracePt t="38466" x="1651000" y="2519363"/>
          <p14:tracePt t="38473" x="1657350" y="2513013"/>
          <p14:tracePt t="38484" x="1671638" y="2484438"/>
          <p14:tracePt t="38488" x="1671638" y="2463800"/>
          <p14:tracePt t="38499" x="1685925" y="2441575"/>
          <p14:tracePt t="38508" x="1700213" y="2406650"/>
          <p14:tracePt t="38512" x="1706563" y="2400300"/>
          <p14:tracePt t="38522" x="1714500" y="2386013"/>
          <p14:tracePt t="38528" x="1728788" y="2371725"/>
          <p14:tracePt t="38538" x="1741488" y="2351088"/>
          <p14:tracePt t="38549" x="1763713" y="2336800"/>
          <p14:tracePt t="38552" x="1776413" y="2330450"/>
          <p14:tracePt t="38562" x="1784350" y="2324100"/>
          <p14:tracePt t="38569" x="1804988" y="2309813"/>
          <p14:tracePt t="38578" x="1825625" y="2295525"/>
          <p14:tracePt t="38589" x="1860550" y="2281238"/>
          <p14:tracePt t="38594" x="1868488" y="2274888"/>
          <p14:tracePt t="38605" x="1889125" y="2260600"/>
          <p14:tracePt t="38609" x="1903413" y="2246313"/>
          <p14:tracePt t="38618" x="1909763" y="2232025"/>
          <p14:tracePt t="38628" x="1924050" y="2211388"/>
          <p14:tracePt t="38644" x="1930400" y="2205038"/>
          <p14:tracePt t="38648" x="1938338" y="2190750"/>
          <p14:tracePt t="38669" x="1944688" y="2182813"/>
          <p14:tracePt t="38675" x="1952625" y="2182813"/>
          <p14:tracePt t="38685" x="1952625" y="2176463"/>
          <p14:tracePt t="38689" x="1958975" y="2176463"/>
          <p14:tracePt t="38712" x="1979613" y="2170113"/>
          <p14:tracePt t="38716" x="1987550" y="2170113"/>
          <p14:tracePt t="38725" x="2000250" y="2170113"/>
          <p14:tracePt t="38731" x="2014538" y="2155825"/>
          <p14:tracePt t="38740" x="2035175" y="2155825"/>
          <p14:tracePt t="38751" x="2070100" y="2141538"/>
          <p14:tracePt t="38754" x="2084388" y="2133600"/>
          <p14:tracePt t="38765" x="2106613" y="2120900"/>
          <p14:tracePt t="38771" x="2127250" y="2112963"/>
          <p14:tracePt t="38780" x="2147888" y="2098675"/>
          <p14:tracePt t="38791" x="2182813" y="2071688"/>
          <p14:tracePt t="38794" x="2189163" y="2071688"/>
          <p14:tracePt t="38804" x="2203450" y="2057400"/>
          <p14:tracePt t="38810" x="2224088" y="2051050"/>
          <p14:tracePt t="38820" x="2246313" y="2043113"/>
          <p14:tracePt t="38831" x="2295525" y="2028825"/>
          <p14:tracePt t="38836" x="2308225" y="2022475"/>
          <p14:tracePt t="38846" x="2336800" y="2016125"/>
          <p14:tracePt t="38850" x="2365375" y="2008188"/>
          <p14:tracePt t="38860" x="2392363" y="2001838"/>
          <p14:tracePt t="38871" x="2420938" y="1981200"/>
          <p14:tracePt t="38876" x="2427288" y="1973263"/>
          <p14:tracePt t="38886" x="2441575" y="1952625"/>
          <p14:tracePt t="38890" x="2455863" y="1944688"/>
          <p14:tracePt t="38900" x="2462213" y="1938338"/>
          <p14:tracePt t="38911" x="2462213" y="1917700"/>
          <p14:tracePt t="38916" x="2470150" y="1917700"/>
          <p14:tracePt t="38935" x="2470150" y="1909763"/>
          <p14:tracePt t="39123" x="2470150" y="1903413"/>
          <p14:tracePt t="39132" x="2447925" y="1897063"/>
          <p14:tracePt t="39143" x="2435225" y="1889125"/>
          <p14:tracePt t="39152" x="2406650" y="1874838"/>
          <p14:tracePt t="39159" x="2400300" y="1874838"/>
          <p14:tracePt t="39169" x="2386013" y="1868488"/>
          <p14:tracePt t="39177" x="2371725" y="1868488"/>
          <p14:tracePt t="39186" x="2351088" y="1862138"/>
          <p14:tracePt t="39195" x="2301875" y="1847850"/>
          <p14:tracePt t="39201" x="2287588" y="1847850"/>
          <p14:tracePt t="39209" x="2273300" y="1847850"/>
          <p14:tracePt t="39217" x="2259013" y="1847850"/>
          <p14:tracePt t="39224" x="2246313" y="1847850"/>
          <p14:tracePt t="39234" x="2232025" y="1847850"/>
          <p14:tracePt t="39238" x="2224088" y="1847850"/>
          <p14:tracePt t="39248" x="2217738" y="1847850"/>
          <p14:tracePt t="39254" x="2211388" y="1847850"/>
          <p14:tracePt t="39264" x="2197100" y="1847850"/>
          <p14:tracePt t="39274" x="2176463" y="1847850"/>
          <p14:tracePt t="39280" x="2168525" y="1847850"/>
          <p14:tracePt t="39290" x="2154238" y="1847850"/>
          <p14:tracePt t="39294" x="2141538" y="1847850"/>
          <p14:tracePt t="39304" x="2119313" y="1862138"/>
          <p14:tracePt t="39314" x="2092325" y="1868488"/>
          <p14:tracePt t="39320" x="2084388" y="1874838"/>
          <p14:tracePt t="39330" x="2070100" y="1882775"/>
          <p14:tracePt t="39334" x="2049463" y="1897063"/>
          <p14:tracePt t="39344" x="2035175" y="1903413"/>
          <p14:tracePt t="39354" x="2008188" y="1938338"/>
          <p14:tracePt t="39360" x="2000250" y="1938338"/>
          <p14:tracePt t="39370" x="1993900" y="1952625"/>
          <p14:tracePt t="39374" x="1987550" y="1966913"/>
          <p14:tracePt t="39384" x="1979613" y="1981200"/>
          <p14:tracePt t="39396" x="1973263" y="1993900"/>
          <p14:tracePt t="39400" x="1973263" y="2001838"/>
          <p14:tracePt t="39410" x="1965325" y="2016125"/>
          <p14:tracePt t="39416" x="1965325" y="2022475"/>
          <p14:tracePt t="39426" x="1958975" y="2036763"/>
          <p14:tracePt t="39436" x="1958975" y="2051050"/>
          <p14:tracePt t="39440" x="1958975" y="2057400"/>
          <p14:tracePt t="39450" x="1958975" y="2063750"/>
          <p14:tracePt t="39456" x="1958975" y="2078038"/>
          <p14:tracePt t="39466" x="1958975" y="2092325"/>
          <p14:tracePt t="39477" x="1958975" y="2112963"/>
          <p14:tracePt t="39490" x="1965325" y="2120900"/>
          <p14:tracePt t="39496" x="1965325" y="2127250"/>
          <p14:tracePt t="39506" x="1973263" y="2133600"/>
          <p14:tracePt t="39516" x="1979613" y="2147888"/>
          <p14:tracePt t="39533" x="1987550" y="2162175"/>
          <p14:tracePt t="39546" x="2000250" y="2170113"/>
          <p14:tracePt t="39556" x="2022475" y="2182813"/>
          <p14:tracePt t="39562" x="2028825" y="2182813"/>
          <p14:tracePt t="39572" x="2043113" y="2197100"/>
          <p14:tracePt t="39576" x="2070100" y="2205038"/>
          <p14:tracePt t="39587" x="2092325" y="2217738"/>
          <p14:tracePt t="39597" x="2141538" y="2225675"/>
          <p14:tracePt t="39603" x="2147888" y="2232025"/>
          <p14:tracePt t="39613" x="2176463" y="2232025"/>
          <p14:tracePt t="39617" x="2224088" y="2239963"/>
          <p14:tracePt t="39629" x="2246313" y="2239963"/>
          <p14:tracePt t="39639" x="2281238" y="2239963"/>
          <p14:tracePt t="39642" x="2287588" y="2239963"/>
          <p14:tracePt t="39652" x="2308225" y="2239963"/>
          <p14:tracePt t="39658" x="2316163" y="2239963"/>
          <p14:tracePt t="39668" x="2322513" y="2232025"/>
          <p14:tracePt t="39678" x="2351088" y="2211388"/>
          <p14:tracePt t="39683" x="2351088" y="2205038"/>
          <p14:tracePt t="39692" x="2365375" y="2190750"/>
          <p14:tracePt t="39698" x="2371725" y="2162175"/>
          <p14:tracePt t="39708" x="2371725" y="2133600"/>
          <p14:tracePt t="39719" x="2378075" y="2098675"/>
          <p14:tracePt t="39722" x="2378075" y="2085975"/>
          <p14:tracePt t="39734" x="2378075" y="2063750"/>
          <p14:tracePt t="39738" x="2378075" y="2043113"/>
          <p14:tracePt t="39748" x="2378075" y="2036763"/>
          <p14:tracePt t="39758" x="2378075" y="2028825"/>
          <p14:tracePt t="39768" x="2378075" y="2022475"/>
          <p14:tracePt t="39794" x="2378075" y="2016125"/>
          <p14:tracePt t="39818" x="2378075" y="2008188"/>
          <p14:tracePt t="40192" x="2378075" y="2016125"/>
          <p14:tracePt t="40202" x="2371725" y="2036763"/>
          <p14:tracePt t="40208" x="2371725" y="2051050"/>
          <p14:tracePt t="40218" x="2371725" y="2071688"/>
          <p14:tracePt t="40222" x="2371725" y="2092325"/>
          <p14:tracePt t="40233" x="2371725" y="2106613"/>
          <p14:tracePt t="40242" x="2371725" y="2155825"/>
          <p14:tracePt t="40249" x="2371725" y="2162175"/>
          <p14:tracePt t="40258" x="2371725" y="2190750"/>
          <p14:tracePt t="40262" x="2371725" y="2217738"/>
          <p14:tracePt t="40272" x="2371725" y="2281238"/>
          <p14:tracePt t="40283" x="2371725" y="2351088"/>
          <p14:tracePt t="40288" x="2371725" y="2365375"/>
          <p14:tracePt t="40299" x="2365375" y="2400300"/>
          <p14:tracePt t="40302" x="2365375" y="2435225"/>
          <p14:tracePt t="40314" x="2365375" y="2476500"/>
          <p14:tracePt t="40324" x="2365375" y="2540000"/>
          <p14:tracePt t="40328" x="2365375" y="2554288"/>
          <p14:tracePt t="40338" x="2365375" y="2589213"/>
          <p14:tracePt t="40345" x="2365375" y="2609850"/>
          <p14:tracePt t="40355" x="2371725" y="2638425"/>
          <p14:tracePt t="40365" x="2392363" y="2679700"/>
          <p14:tracePt t="40369" x="2400300" y="2687638"/>
          <p14:tracePt t="40379" x="2413000" y="2701925"/>
          <p14:tracePt t="40384" x="2427288" y="2714625"/>
          <p14:tracePt t="40394" x="2441575" y="2728913"/>
          <p14:tracePt t="40404" x="2447925" y="2736850"/>
          <p14:tracePt t="40408" x="2455863" y="2736850"/>
          <p14:tracePt t="40424" x="2462213" y="2736850"/>
          <p14:tracePt t="40464" x="2462213" y="2728913"/>
          <p14:tracePt t="40474" x="2447925" y="2701925"/>
          <p14:tracePt t="40484" x="2386013" y="2624138"/>
          <p14:tracePt t="40490" x="2365375" y="2617788"/>
          <p14:tracePt t="40500" x="2316163" y="2568575"/>
          <p14:tracePt t="40504" x="2281238" y="2547938"/>
          <p14:tracePt t="40514" x="2259013" y="2533650"/>
          <p14:tracePt t="40524" x="2238375" y="2525713"/>
          <p14:tracePt t="40530" x="2238375" y="2519363"/>
          <p14:tracePt t="40540" x="2224088" y="2513013"/>
          <p14:tracePt t="40546" x="2203450" y="2513013"/>
          <p14:tracePt t="40557" x="2154238" y="2498725"/>
          <p14:tracePt t="40567" x="2106613" y="2490788"/>
          <p14:tracePt t="40571" x="2098675" y="2490788"/>
          <p14:tracePt t="40581" x="2070100" y="2490788"/>
          <p14:tracePt t="40587" x="2043113" y="2490788"/>
          <p14:tracePt t="40597" x="2014538" y="2490788"/>
          <p14:tracePt t="40607" x="1973263" y="2513013"/>
          <p14:tracePt t="40611" x="1958975" y="2525713"/>
          <p14:tracePt t="40620" x="1944688" y="2540000"/>
          <p14:tracePt t="40626" x="1924050" y="2568575"/>
          <p14:tracePt t="40636" x="1917700" y="2589213"/>
          <p14:tracePt t="40647" x="1909763" y="2630488"/>
          <p14:tracePt t="40650" x="1909763" y="2638425"/>
          <p14:tracePt t="40662" x="1909763" y="2652713"/>
          <p14:tracePt t="40667" x="1909763" y="2667000"/>
          <p14:tracePt t="40676" x="1917700" y="2679700"/>
          <p14:tracePt t="40687" x="1958975" y="2722563"/>
          <p14:tracePt t="40692" x="1973263" y="2736850"/>
          <p14:tracePt t="40702" x="1993900" y="2749550"/>
          <p14:tracePt t="40706" x="2035175" y="2771775"/>
          <p14:tracePt t="40716" x="2078038" y="2792413"/>
          <p14:tracePt t="40727" x="2162175" y="2806700"/>
          <p14:tracePt t="40732" x="2176463" y="2813050"/>
          <p14:tracePt t="40742" x="2217738" y="2813050"/>
          <p14:tracePt t="40746" x="2266950" y="2819400"/>
          <p14:tracePt t="40756" x="2295525" y="2819400"/>
          <p14:tracePt t="40768" x="2336800" y="2813050"/>
          <p14:tracePt t="40772" x="2343150" y="2806700"/>
          <p14:tracePt t="40782" x="2357438" y="2784475"/>
          <p14:tracePt t="40788" x="2357438" y="2763838"/>
          <p14:tracePt t="40798" x="2357438" y="2728913"/>
          <p14:tracePt t="40808" x="2336800" y="2673350"/>
          <p14:tracePt t="40813" x="2322513" y="2659063"/>
          <p14:tracePt t="40823" x="2287588" y="2617788"/>
          <p14:tracePt t="40828" x="2252663" y="2574925"/>
          <p14:tracePt t="40839" x="2217738" y="2547938"/>
          <p14:tracePt t="40848" x="2189163" y="2525713"/>
          <p14:tracePt t="40852" x="2189163" y="2519363"/>
          <p14:tracePt t="40862" x="2182813" y="2513013"/>
          <p14:tracePt t="40868" x="2176463" y="2513013"/>
          <p14:tracePt t="40888" x="2168525" y="2505075"/>
          <p14:tracePt t="40904" x="2154238" y="2498725"/>
          <p14:tracePt t="40924" x="2147888" y="2498725"/>
          <p14:tracePt t="41856" x="2141538" y="2490788"/>
          <p14:tracePt t="41872" x="2133600" y="2476500"/>
          <p14:tracePt t="41876" x="2133600" y="2470150"/>
          <p14:tracePt t="41907" x="2133600" y="2463800"/>
          <p14:tracePt t="42241" x="2133600" y="2455863"/>
          <p14:tracePt t="42250" x="2133600" y="2449513"/>
          <p14:tracePt t="42254" x="2133600" y="2435225"/>
          <p14:tracePt t="42264" x="2133600" y="2414588"/>
          <p14:tracePt t="42276" x="2147888" y="2379663"/>
          <p14:tracePt t="42280" x="2154238" y="2379663"/>
          <p14:tracePt t="42290" x="2162175" y="2365375"/>
          <p14:tracePt t="42296" x="2176463" y="2351088"/>
          <p14:tracePt t="42306" x="2189163" y="2336800"/>
          <p14:tracePt t="42317" x="2211388" y="2324100"/>
          <p14:tracePt t="42321" x="2217738" y="2324100"/>
          <p14:tracePt t="42331" x="2232025" y="2316163"/>
          <p14:tracePt t="42338" x="2246313" y="2301875"/>
          <p14:tracePt t="42346" x="2259013" y="2301875"/>
          <p14:tracePt t="42356" x="2287588" y="2295525"/>
          <p14:tracePt t="42360" x="2295525" y="2287588"/>
          <p14:tracePt t="42370" x="2308225" y="2287588"/>
          <p14:tracePt t="42376" x="2322513" y="2287588"/>
          <p14:tracePt t="42386" x="2330450" y="2281238"/>
          <p14:tracePt t="42397" x="2343150" y="2274888"/>
          <p14:tracePt t="42405" x="2351088" y="2274888"/>
          <p14:tracePt t="42413" x="2357438" y="2274888"/>
          <p14:tracePt t="42417" x="2371725" y="2274888"/>
          <p14:tracePt t="42427" x="2386013" y="2266950"/>
          <p14:tracePt t="42438" x="2406650" y="2252663"/>
          <p14:tracePt t="42447" x="2413000" y="2246313"/>
          <p14:tracePt t="42455" x="2420938" y="2246313"/>
          <p14:tracePt t="42457" x="2427288" y="2239963"/>
          <p14:tracePt t="42466" x="2435225" y="2225675"/>
          <p14:tracePt t="42476" x="2441575" y="2211388"/>
          <p14:tracePt t="42482" x="2447925" y="2205038"/>
          <p14:tracePt t="42492" x="2455863" y="2190750"/>
          <p14:tracePt t="42496" x="2455863" y="2182813"/>
          <p14:tracePt t="42508" x="2455863" y="2170113"/>
          <p14:tracePt t="42519" x="2455863" y="2155825"/>
          <p14:tracePt t="42522" x="2455863" y="2141538"/>
          <p14:tracePt t="42532" x="2455863" y="2133600"/>
          <p14:tracePt t="42538" x="2455863" y="2120900"/>
          <p14:tracePt t="42548" x="2455863" y="2112963"/>
          <p14:tracePt t="42558" x="2455863" y="2092325"/>
          <p14:tracePt t="42562" x="2447925" y="2085975"/>
          <p14:tracePt t="42572" x="2447925" y="2071688"/>
          <p14:tracePt t="42578" x="2435225" y="2057400"/>
          <p14:tracePt t="42588" x="2420938" y="2036763"/>
          <p14:tracePt t="42599" x="2400300" y="2001838"/>
          <p14:tracePt t="42602" x="2392363" y="1987550"/>
          <p14:tracePt t="42612" x="2365375" y="1966913"/>
          <p14:tracePt t="42619" x="2336800" y="1944688"/>
          <p14:tracePt t="42628" x="2308225" y="1938338"/>
          <p14:tracePt t="42639" x="2287588" y="1917700"/>
          <p14:tracePt t="42644" x="2281238" y="1909763"/>
          <p14:tracePt t="42654" x="2266950" y="1909763"/>
          <p14:tracePt t="42658" x="2259013" y="1909763"/>
          <p14:tracePt t="42669" x="2252663" y="1909763"/>
          <p14:tracePt t="42679" x="2232025" y="1909763"/>
          <p14:tracePt t="42686" x="2224088" y="1909763"/>
          <p14:tracePt t="42696" x="2211388" y="1903413"/>
          <p14:tracePt t="42699" x="2182813" y="1903413"/>
          <p14:tracePt t="42709" x="2162175" y="1903413"/>
          <p14:tracePt t="42718" x="2092325" y="1924050"/>
          <p14:tracePt t="42730" x="2070100" y="1938338"/>
          <p14:tracePt t="42734" x="2063750" y="1952625"/>
          <p14:tracePt t="42740" x="2035175" y="1966913"/>
          <p14:tracePt t="42750" x="2028825" y="1993900"/>
          <p14:tracePt t="42760" x="2000250" y="2036763"/>
          <p14:tracePt t="42764" x="1993900" y="2043113"/>
          <p14:tracePt t="42774" x="1987550" y="2057400"/>
          <p14:tracePt t="42780" x="1979613" y="2078038"/>
          <p14:tracePt t="42790" x="1979613" y="2098675"/>
          <p14:tracePt t="42800" x="1979613" y="2133600"/>
          <p14:tracePt t="42804" x="1979613" y="2147888"/>
          <p14:tracePt t="42814" x="1979613" y="2162175"/>
          <p14:tracePt t="42820" x="1987550" y="2176463"/>
          <p14:tracePt t="42830" x="2000250" y="2190750"/>
          <p14:tracePt t="42840" x="2014538" y="2205038"/>
          <p14:tracePt t="42846" x="2022475" y="2205038"/>
          <p14:tracePt t="42856" x="2028825" y="2217738"/>
          <p14:tracePt t="42860" x="2043113" y="2225675"/>
          <p14:tracePt t="42870" x="2049463" y="2232025"/>
          <p14:tracePt t="42880" x="2070100" y="2239963"/>
          <p14:tracePt t="42887" x="2078038" y="2239963"/>
          <p14:tracePt t="42896" x="2084388" y="2246313"/>
          <p14:tracePt t="42900" x="2092325" y="2246313"/>
          <p14:tracePt t="42910" x="2112963" y="2252663"/>
          <p14:tracePt t="42920" x="2162175" y="2260600"/>
          <p14:tracePt t="42926" x="2176463" y="2266950"/>
          <p14:tracePt t="42936" x="2211388" y="2266950"/>
          <p14:tracePt t="42940" x="2252663" y="2266950"/>
          <p14:tracePt t="42951" x="2301875" y="2274888"/>
          <p14:tracePt t="42960" x="2365375" y="2274888"/>
          <p14:tracePt t="42967" x="2378075" y="2274888"/>
          <p14:tracePt t="42976" x="2413000" y="2260600"/>
          <p14:tracePt t="42982" x="2427288" y="2252663"/>
          <p14:tracePt t="42992" x="2427288" y="2239963"/>
          <p14:tracePt t="43003" x="2427288" y="2217738"/>
          <p14:tracePt t="43006" x="2427288" y="2211388"/>
          <p14:tracePt t="43016" x="2427288" y="2197100"/>
          <p14:tracePt t="43022" x="2427288" y="2176463"/>
          <p14:tracePt t="43032" x="2420938" y="2162175"/>
          <p14:tracePt t="43042" x="2413000" y="2133600"/>
          <p14:tracePt t="43047" x="2406650" y="2127250"/>
          <p14:tracePt t="43056" x="2400300" y="2106613"/>
          <p14:tracePt t="43062" x="2378075" y="2085975"/>
          <p14:tracePt t="43073" x="2371725" y="2071688"/>
          <p14:tracePt t="43084" x="2343150" y="2043113"/>
          <p14:tracePt t="43099" x="2330450" y="2028825"/>
          <p14:tracePt t="43104" x="2316163" y="2022475"/>
          <p14:tracePt t="43112" x="2308225" y="2016125"/>
          <p14:tracePt t="43122" x="2295525" y="2008188"/>
          <p14:tracePt t="46129" x="2295525" y="2001838"/>
          <p14:tracePt t="46136" x="2295525" y="1993900"/>
          <p14:tracePt t="46144" x="2295525" y="1981200"/>
          <p14:tracePt t="46148" x="2295525" y="1973263"/>
          <p14:tracePt t="46158" x="2295525" y="1966913"/>
          <p14:tracePt t="46168" x="2295525" y="1952625"/>
          <p14:tracePt t="46174" x="2301875" y="1952625"/>
          <p14:tracePt t="46184" x="2301875" y="1944688"/>
          <p14:tracePt t="46189" x="2308225" y="1938338"/>
          <p14:tracePt t="46200" x="2316163" y="1938338"/>
          <p14:tracePt t="46210" x="2330450" y="1931988"/>
          <p14:tracePt t="46214" x="2336800" y="1931988"/>
          <p14:tracePt t="46224" x="2343150" y="1931988"/>
          <p14:tracePt t="46230" x="2357438" y="1931988"/>
          <p14:tracePt t="46240" x="2371725" y="1931988"/>
          <p14:tracePt t="46250" x="2406650" y="1931988"/>
          <p14:tracePt t="46254" x="2413000" y="1931988"/>
          <p14:tracePt t="46264" x="2441575" y="1938338"/>
          <p14:tracePt t="46270" x="2482850" y="1952625"/>
          <p14:tracePt t="46280" x="2519363" y="1952625"/>
          <p14:tracePt t="46290" x="2595563" y="1958975"/>
          <p14:tracePt t="46294" x="2644775" y="1958975"/>
          <p14:tracePt t="46306" x="2679700" y="1958975"/>
          <p14:tracePt t="46310" x="2708275" y="1952625"/>
          <p14:tracePt t="46320" x="2735263" y="1938338"/>
          <p14:tracePt t="46330" x="2763838" y="1924050"/>
          <p14:tracePt t="46336" x="2770188" y="1924050"/>
          <p14:tracePt t="46346" x="2778125" y="1917700"/>
          <p14:tracePt t="46350" x="2790825" y="1909763"/>
          <p14:tracePt t="46370" x="2798763" y="1897063"/>
          <p14:tracePt t="46390" x="2798763" y="1889125"/>
          <p14:tracePt t="46401" x="2805113" y="1889125"/>
          <p14:tracePt t="46411" x="2805113" y="1882775"/>
          <p14:tracePt t="46438" x="2805113" y="1874838"/>
          <p14:tracePt t="46443" x="2805113" y="1868488"/>
          <p14:tracePt t="46453" x="2805113" y="1847850"/>
          <p14:tracePt t="46457" x="2798763" y="1833563"/>
          <p14:tracePt t="46467" x="2784475" y="1804988"/>
          <p14:tracePt t="46473" x="2778125" y="1790700"/>
          <p14:tracePt t="46483" x="2763838" y="1778000"/>
          <p14:tracePt t="46492" x="2749550" y="1755775"/>
          <p14:tracePt t="46496" x="2735263" y="1755775"/>
          <p14:tracePt t="46506" x="2720975" y="1735138"/>
          <p14:tracePt t="46512" x="2700338" y="1728788"/>
          <p14:tracePt t="46522" x="2679700" y="1714500"/>
          <p14:tracePt t="46532" x="2659063" y="1708150"/>
          <p14:tracePt t="46536" x="2644775" y="1708150"/>
          <p14:tracePt t="46548" x="2636838" y="1708150"/>
          <p14:tracePt t="46552" x="2630488" y="1708150"/>
          <p14:tracePt t="46563" x="2616200" y="1708150"/>
          <p14:tracePt t="46573" x="2601913" y="1714500"/>
          <p14:tracePt t="46589" x="2601913" y="1728788"/>
          <p14:tracePt t="46592" x="2601913" y="1743075"/>
          <p14:tracePt t="46602" x="2601913" y="1755775"/>
          <p14:tracePt t="46612" x="2601913" y="1798638"/>
          <p14:tracePt t="46618" x="2601913" y="1812925"/>
          <p14:tracePt t="46628" x="2609850" y="1847850"/>
          <p14:tracePt t="46632" x="2624138" y="1868488"/>
          <p14:tracePt t="46642" x="2630488" y="1882775"/>
          <p14:tracePt t="46655" x="2659063" y="1924050"/>
          <p14:tracePt t="46658" x="2665413" y="1931988"/>
          <p14:tracePt t="46668" x="2679700" y="1958975"/>
          <p14:tracePt t="46674" x="2708275" y="1981200"/>
          <p14:tracePt t="46684" x="2743200" y="2016125"/>
          <p14:tracePt t="46694" x="2819400" y="2057400"/>
          <p14:tracePt t="46698" x="2840038" y="2071688"/>
          <p14:tracePt t="46708" x="2889250" y="2098675"/>
          <p14:tracePt t="46714" x="2952750" y="2120900"/>
          <p14:tracePt t="46724" x="3014663" y="2133600"/>
          <p14:tracePt t="46735" x="3092450" y="2162175"/>
          <p14:tracePt t="46739" x="3113088" y="2162175"/>
          <p14:tracePt t="46749" x="3148013" y="2162175"/>
          <p14:tracePt t="46756" x="3176588" y="2162175"/>
          <p14:tracePt t="46765" x="3197225" y="2162175"/>
          <p14:tracePt t="46776" x="3211513" y="2147888"/>
          <p14:tracePt t="46781" x="3211513" y="2133600"/>
          <p14:tracePt t="46793" x="3217863" y="2120900"/>
          <p14:tracePt t="46795" x="3217863" y="2098675"/>
          <p14:tracePt t="46809" x="3217863" y="2071688"/>
          <p14:tracePt t="46815" x="3176588" y="1993900"/>
          <p14:tracePt t="46821" x="3168650" y="1981200"/>
          <p14:tracePt t="46831" x="3148013" y="1944688"/>
          <p14:tracePt t="46835" x="3113088" y="1897063"/>
          <p14:tracePt t="46845" x="3086100" y="1862138"/>
          <p14:tracePt t="46857" x="3014663" y="1798638"/>
          <p14:tracePt t="46860" x="3001963" y="1790700"/>
          <p14:tracePt t="46872" x="2944813" y="1755775"/>
          <p14:tracePt t="46876" x="2874963" y="1728788"/>
          <p14:tracePt t="46887" x="2805113" y="1693863"/>
          <p14:tracePt t="46896" x="2659063" y="1673225"/>
          <p14:tracePt t="46901" x="2636838" y="1673225"/>
          <p14:tracePt t="46910" x="2574925" y="1673225"/>
          <p14:tracePt t="46916" x="2497138" y="1673225"/>
          <p14:tracePt t="46926" x="2420938" y="1679575"/>
          <p14:tracePt t="46939" x="2316163" y="1714500"/>
          <p14:tracePt t="46940" x="2281238" y="1714500"/>
          <p14:tracePt t="46950" x="2232025" y="1749425"/>
          <p14:tracePt t="46956" x="2189163" y="1778000"/>
          <p14:tracePt t="46967" x="2168525" y="1798638"/>
          <p14:tracePt t="46976" x="2147888" y="1839913"/>
          <p14:tracePt t="46980" x="2147888" y="1847850"/>
          <p14:tracePt t="46990" x="2147888" y="1862138"/>
          <p14:tracePt t="46996" x="2147888" y="1868488"/>
          <p14:tracePt t="47699" x="2147888" y="1882775"/>
          <p14:tracePt t="47708" x="2147888" y="1917700"/>
          <p14:tracePt t="47712" x="2147888" y="1938338"/>
          <p14:tracePt t="47722" x="2147888" y="1966913"/>
          <p14:tracePt t="47732" x="2147888" y="2001838"/>
          <p14:tracePt t="47738" x="2147888" y="2016125"/>
          <p14:tracePt t="47748" x="2154238" y="2036763"/>
          <p14:tracePt t="47752" x="2162175" y="2051050"/>
          <p14:tracePt t="47762" x="2168525" y="2063750"/>
          <p14:tracePt t="47773" x="2182813" y="2085975"/>
          <p14:tracePt t="47779" x="2189163" y="2085975"/>
          <p14:tracePt t="47791" x="2197100" y="2092325"/>
          <p14:tracePt t="47793" x="2203450" y="2092325"/>
          <p14:tracePt t="47806" x="2203450" y="2098675"/>
          <p14:tracePt t="47816" x="2217738" y="2098675"/>
          <p14:tracePt t="47884" x="2224088" y="2106613"/>
          <p14:tracePt t="47895" x="2238375" y="2127250"/>
          <p14:tracePt t="47898" x="2246313" y="2133600"/>
          <p14:tracePt t="47908" x="2259013" y="2155825"/>
          <p14:tracePt t="47915" x="2281238" y="2176463"/>
          <p14:tracePt t="47925" x="2301875" y="2205038"/>
          <p14:tracePt t="47935" x="2357438" y="2246313"/>
          <p14:tracePt t="47943" x="2357438" y="2252663"/>
          <p14:tracePt t="47950" x="2386013" y="2281238"/>
          <p14:tracePt t="47954" x="2392363" y="2309813"/>
          <p14:tracePt t="47964" x="2406650" y="2336800"/>
          <p14:tracePt t="47975" x="2427288" y="2386013"/>
          <p14:tracePt t="47980" x="2435225" y="2393950"/>
          <p14:tracePt t="47990" x="2447925" y="2420938"/>
          <p14:tracePt t="47994" x="2462213" y="2455863"/>
          <p14:tracePt t="48004" x="2470150" y="2484438"/>
          <p14:tracePt t="48014" x="2482850" y="2533650"/>
          <p14:tracePt t="48020" x="2490788" y="2547938"/>
          <p14:tracePt t="48030" x="2497138" y="2582863"/>
          <p14:tracePt t="48036" x="2505075" y="2617788"/>
          <p14:tracePt t="48046" x="2505075" y="2644775"/>
          <p14:tracePt t="48057" x="2511425" y="2687638"/>
          <p14:tracePt t="48060" x="2511425" y="2701925"/>
          <p14:tracePt t="48070" x="2525713" y="2728913"/>
          <p14:tracePt t="48076" x="2532063" y="2749550"/>
          <p14:tracePt t="48086" x="2546350" y="2771775"/>
          <p14:tracePt t="48096" x="2566988" y="2813050"/>
          <p14:tracePt t="48100" x="2566988" y="2819400"/>
          <p14:tracePt t="48111" x="2574925" y="2827338"/>
          <p14:tracePt t="48116" x="2574925" y="2833688"/>
          <p14:tracePt t="48127" x="2581275" y="2841625"/>
          <p14:tracePt t="48137" x="2589213" y="2847975"/>
          <p14:tracePt t="48343" x="2595563" y="2847975"/>
          <p14:tracePt t="48352" x="2601913" y="2862263"/>
          <p14:tracePt t="48359" x="2616200" y="2876550"/>
          <p14:tracePt t="48368" x="2624138" y="2890838"/>
          <p14:tracePt t="48378" x="2630488" y="2897188"/>
          <p14:tracePt t="48394" x="2630488" y="2903538"/>
          <p14:tracePt t="48474" x="2630488" y="2897188"/>
          <p14:tracePt t="48478" x="2616200" y="2882900"/>
          <p14:tracePt t="48488" x="2601913" y="2868613"/>
          <p14:tracePt t="48500" x="2566988" y="2847975"/>
          <p14:tracePt t="48504" x="2560638" y="2833688"/>
          <p14:tracePt t="48514" x="2546350" y="2833688"/>
          <p14:tracePt t="48520" x="2532063" y="2827338"/>
          <p14:tracePt t="48530" x="2482850" y="2819400"/>
          <p14:tracePt t="48540" x="2406650" y="2784475"/>
          <p14:tracePt t="48544" x="2400300" y="2784475"/>
          <p14:tracePt t="48554" x="2357438" y="2784475"/>
          <p14:tracePt t="48560" x="2322513" y="2771775"/>
          <p14:tracePt t="48570" x="2273300" y="2763838"/>
          <p14:tracePt t="48580" x="2189163" y="2736850"/>
          <p14:tracePt t="48584" x="2162175" y="2736850"/>
          <p14:tracePt t="48594" x="2106613" y="2728913"/>
          <p14:tracePt t="48600" x="2049463" y="2714625"/>
          <p14:tracePt t="48610" x="1993900" y="2701925"/>
          <p14:tracePt t="48620" x="1909763" y="2701925"/>
          <p14:tracePt t="48626" x="1895475" y="2701925"/>
          <p14:tracePt t="48636" x="1860550" y="2701925"/>
          <p14:tracePt t="48640" x="1825625" y="2701925"/>
          <p14:tracePt t="48650" x="1798638" y="2714625"/>
          <p14:tracePt t="48660" x="1755775" y="2728913"/>
          <p14:tracePt t="48666" x="1749425" y="2736850"/>
          <p14:tracePt t="48676" x="1728788" y="2749550"/>
          <p14:tracePt t="48680" x="1714500" y="2763838"/>
          <p14:tracePt t="48690" x="1706563" y="2778125"/>
          <p14:tracePt t="48700" x="1685925" y="2806700"/>
          <p14:tracePt t="48706" x="1679575" y="2813050"/>
          <p14:tracePt t="48716" x="1679575" y="2847975"/>
          <p14:tracePt t="48720" x="1665288" y="2876550"/>
          <p14:tracePt t="48732" x="1657350" y="2903538"/>
          <p14:tracePt t="48743" x="1651000" y="2967038"/>
          <p14:tracePt t="48746" x="1651000" y="2981325"/>
          <p14:tracePt t="48759" x="1644650" y="3009900"/>
          <p14:tracePt t="48763" x="1644650" y="3036888"/>
          <p14:tracePt t="48772" x="1644650" y="3079750"/>
          <p14:tracePt t="48782" x="1665288" y="3135313"/>
          <p14:tracePt t="48786" x="1671638" y="3141663"/>
          <p14:tracePt t="48796" x="1693863" y="3184525"/>
          <p14:tracePt t="48802" x="1728788" y="3219450"/>
          <p14:tracePt t="48812" x="1770063" y="3254375"/>
          <p14:tracePt t="48824" x="1889125" y="3316288"/>
          <p14:tracePt t="48826" x="1903413" y="3324225"/>
          <p14:tracePt t="48836" x="1944688" y="3330575"/>
          <p14:tracePt t="48842" x="1979613" y="3344863"/>
          <p14:tracePt t="48853" x="2022475" y="3359150"/>
          <p14:tracePt t="48862" x="2070100" y="3359150"/>
          <p14:tracePt t="48869" x="2078038" y="3359150"/>
          <p14:tracePt t="48880" x="2098675" y="3359150"/>
          <p14:tracePt t="48882" x="2112963" y="3359150"/>
          <p14:tracePt t="48892" x="2133600" y="3352800"/>
          <p14:tracePt t="48902" x="2147888" y="3330575"/>
          <p14:tracePt t="48909" x="2154238" y="3316288"/>
          <p14:tracePt t="48919" x="2154238" y="3303588"/>
          <p14:tracePt t="48922" x="2162175" y="3295650"/>
          <p14:tracePt t="48932" x="2168525" y="3275013"/>
          <p14:tracePt t="48942" x="2168525" y="3254375"/>
          <p14:tracePt t="48958" x="2168525" y="3246438"/>
          <p14:tracePt t="48964" x="2168525" y="3240088"/>
          <p14:tracePt t="48985" x="2168525" y="3225800"/>
          <p14:tracePt t="49034" x="2168525" y="3219450"/>
          <p14:tracePt t="49882" x="2176463" y="3219450"/>
          <p14:tracePt t="49886" x="2182813" y="3211513"/>
          <p14:tracePt t="49892" x="2189163" y="3205163"/>
          <p14:tracePt t="49906" x="2197100" y="3205163"/>
          <p14:tracePt t="49916" x="2203450" y="3205163"/>
          <p14:tracePt t="49941" x="2211388" y="3205163"/>
          <p14:tracePt t="49946" x="2217738" y="3205163"/>
          <p14:tracePt t="49966" x="2238375" y="3205163"/>
          <p14:tracePt t="49972" x="2246313" y="3205163"/>
          <p14:tracePt t="49983" x="2259013" y="3205163"/>
          <p14:tracePt t="49987" x="2281238" y="3205163"/>
          <p14:tracePt t="49999" x="2301875" y="3205163"/>
          <p14:tracePt t="50010" x="2330450" y="3205163"/>
          <p14:tracePt t="50013" x="2336800" y="3205163"/>
          <p14:tracePt t="50024" x="2357438" y="3198813"/>
          <p14:tracePt t="50029" x="2371725" y="3198813"/>
          <p14:tracePt t="50041" x="2386013" y="3190875"/>
          <p14:tracePt t="50048" x="2406650" y="3190875"/>
          <p14:tracePt t="50052" x="2413000" y="3190875"/>
          <p14:tracePt t="50068" x="2420938" y="3190875"/>
          <p14:tracePt t="50232" x="2427288" y="3184525"/>
          <p14:tracePt t="50240" x="2435225" y="3176588"/>
          <p14:tracePt t="50250" x="2447925" y="3170238"/>
          <p14:tracePt t="50260" x="2455863" y="3170238"/>
          <p14:tracePt t="50264" x="2455863" y="3162300"/>
          <p14:tracePt t="50280" x="2462213" y="3162300"/>
          <p14:tracePt t="50292" x="2462213" y="3155950"/>
          <p14:tracePt t="50296" x="2470150" y="3155950"/>
          <p14:tracePt t="50311" x="2476500" y="3155950"/>
          <p14:tracePt t="50391" x="2482850" y="3155950"/>
          <p14:tracePt t="50592" x="2490788" y="3155950"/>
          <p14:tracePt t="50608" x="2497138" y="3149600"/>
          <p14:tracePt t="50618" x="2505075" y="3149600"/>
          <p14:tracePt t="50629" x="2511425" y="3141663"/>
          <p14:tracePt t="50633" x="2511425" y="3135313"/>
          <p14:tracePt t="50644" x="2519363" y="3127375"/>
          <p14:tracePt t="50648" x="2525713" y="3127375"/>
          <p14:tracePt t="50659" x="2532063" y="3127375"/>
          <p14:tracePt t="50672" x="2540000" y="3127375"/>
          <p14:tracePt t="50682" x="2546350" y="3127375"/>
          <p14:tracePt t="50688" x="2554288" y="3127375"/>
          <p14:tracePt t="50698" x="2566988" y="3121025"/>
          <p14:tracePt t="50709" x="2589213" y="3121025"/>
          <p14:tracePt t="50727" x="2601913" y="3121025"/>
          <p14:tracePt t="50728" x="2616200" y="3114675"/>
          <p14:tracePt t="50738" x="2636838" y="3114675"/>
          <p14:tracePt t="50748" x="2651125" y="3114675"/>
          <p14:tracePt t="50764" x="2665413" y="3114675"/>
          <p14:tracePt t="50778" x="2671763" y="3106738"/>
          <p14:tracePt t="50804" x="2679700" y="3106738"/>
          <p14:tracePt t="51732" x="2686050" y="3106738"/>
          <p14:tracePt t="51738" x="2693988" y="3100388"/>
          <p14:tracePt t="51748" x="2708275" y="3100388"/>
          <p14:tracePt t="51752" x="2720975" y="3100388"/>
          <p14:tracePt t="51762" x="2735263" y="3100388"/>
          <p14:tracePt t="51768" x="2749550" y="3100388"/>
          <p14:tracePt t="51778" x="2770188" y="3092450"/>
          <p14:tracePt t="51789" x="2798763" y="3092450"/>
          <p14:tracePt t="51793" x="2805113" y="3092450"/>
          <p14:tracePt t="51803" x="2813050" y="3092450"/>
          <p14:tracePt t="51811" x="2819400" y="3092450"/>
          <p14:tracePt t="51819" x="2825750" y="3092450"/>
          <p14:tracePt t="51833" x="2833688" y="3092450"/>
          <p14:tracePt t="51854" x="2840038" y="3092450"/>
          <p14:tracePt t="51874" x="2847975" y="3092450"/>
          <p14:tracePt t="51884" x="2854325" y="3092450"/>
          <p14:tracePt t="51898" x="2860675" y="3086100"/>
          <p14:tracePt t="51939" x="2868613" y="3086100"/>
          <p14:tracePt t="52110" x="2882900" y="3079750"/>
          <p14:tracePt t="52116" x="2889250" y="3079750"/>
          <p14:tracePt t="52126" x="2897188" y="3079750"/>
          <p14:tracePt t="52130" x="2917825" y="3079750"/>
          <p14:tracePt t="52140" x="2932113" y="3079750"/>
          <p14:tracePt t="52150" x="2967038" y="3079750"/>
          <p14:tracePt t="52156" x="2979738" y="3079750"/>
          <p14:tracePt t="52166" x="3008313" y="3079750"/>
          <p14:tracePt t="52170" x="3036888" y="3079750"/>
          <p14:tracePt t="52180" x="3057525" y="3079750"/>
          <p14:tracePt t="52192" x="3098800" y="3071813"/>
          <p14:tracePt t="52196" x="3106738" y="3071813"/>
          <p14:tracePt t="52206" x="3127375" y="3071813"/>
          <p14:tracePt t="52212" x="3141663" y="3071813"/>
          <p14:tracePt t="52222" x="3162300" y="3065463"/>
          <p14:tracePt t="52232" x="3182938" y="3065463"/>
          <p14:tracePt t="52237" x="3190875" y="3065463"/>
          <p14:tracePt t="52247" x="3197225" y="3065463"/>
          <p14:tracePt t="52252" x="3211513" y="3065463"/>
          <p14:tracePt t="52263" x="3225800" y="3065463"/>
          <p14:tracePt t="52273" x="3232150" y="3065463"/>
          <p14:tracePt t="52277" x="3238500" y="3065463"/>
          <p14:tracePt t="52295" x="3246438" y="3065463"/>
          <p14:tracePt t="52303" x="3252788" y="3065463"/>
          <p14:tracePt t="52329" x="3260725" y="3065463"/>
          <p14:tracePt t="52333" x="3260725" y="3057525"/>
          <p14:tracePt t="54073" x="3260725" y="3065463"/>
          <p14:tracePt t="54083" x="3260725" y="3071813"/>
          <p14:tracePt t="54093" x="3260725" y="3092450"/>
          <p14:tracePt t="54109" x="3260725" y="3100388"/>
          <p14:tracePt t="54113" x="3260725" y="3114675"/>
          <p14:tracePt t="54123" x="3252788" y="3121025"/>
          <p14:tracePt t="54132" x="3252788" y="3135313"/>
          <p14:tracePt t="54138" x="3252788" y="3141663"/>
          <p14:tracePt t="54148" x="3252788" y="3155950"/>
          <p14:tracePt t="54154" x="3252788" y="3170238"/>
          <p14:tracePt t="54164" x="3252788" y="3190875"/>
          <p14:tracePt t="54174" x="3252788" y="3211513"/>
          <p14:tracePt t="54178" x="3252788" y="3219450"/>
          <p14:tracePt t="54188" x="3260725" y="3240088"/>
          <p14:tracePt t="54195" x="3260725" y="3254375"/>
          <p14:tracePt t="54204" x="3267075" y="3281363"/>
          <p14:tracePt t="54215" x="3281363" y="3303588"/>
          <p14:tracePt t="54218" x="3281363" y="3309938"/>
          <p14:tracePt t="54229" x="3281363" y="3324225"/>
          <p14:tracePt t="54234" x="3295650" y="3330575"/>
          <p14:tracePt t="54244" x="3302000" y="3338513"/>
          <p14:tracePt t="54254" x="3302000" y="3352800"/>
          <p14:tracePt t="54262" x="3302000" y="3359150"/>
          <p14:tracePt t="54271" x="3309938" y="3365500"/>
          <p14:tracePt t="54284" x="3309938" y="3373438"/>
          <p14:tracePt t="55016" x="3260725" y="3373438"/>
          <p14:tracePt t="55026" x="3225800" y="3365500"/>
          <p14:tracePt t="55036" x="3127375" y="3344863"/>
          <p14:tracePt t="55040" x="3106738" y="3344863"/>
          <p14:tracePt t="55050" x="3049588" y="3344863"/>
          <p14:tracePt t="55056" x="2973388" y="3330575"/>
          <p14:tracePt t="55066" x="2903538" y="3330575"/>
          <p14:tracePt t="55076" x="2784475" y="3316288"/>
          <p14:tracePt t="55082" x="2763838" y="3316288"/>
          <p14:tracePt t="55093" x="2700338" y="3309938"/>
          <p14:tracePt t="55096" x="2636838" y="3309938"/>
          <p14:tracePt t="55107" x="2574925" y="3309938"/>
          <p14:tracePt t="55117" x="2497138" y="3303588"/>
          <p14:tracePt t="55124" x="2476500" y="3303588"/>
          <p14:tracePt t="55133" x="2441575" y="3303588"/>
          <p14:tracePt t="55136" x="2400300" y="3303588"/>
          <p14:tracePt t="55146" x="2365375" y="3309938"/>
          <p14:tracePt t="55156" x="2316163" y="3316288"/>
          <p14:tracePt t="55163" x="2301875" y="3316288"/>
          <p14:tracePt t="55172" x="2273300" y="3324225"/>
          <p14:tracePt t="55177" x="2238375" y="3330575"/>
          <p14:tracePt t="55188" x="2217738" y="3330575"/>
          <p14:tracePt t="55199" x="2168525" y="3352800"/>
          <p14:tracePt t="55205" x="2154238" y="3359150"/>
          <p14:tracePt t="55215" x="2127250" y="3379788"/>
          <p14:tracePt t="55218" x="2112963" y="3379788"/>
          <p14:tracePt t="55229" x="2098675" y="3394075"/>
          <p14:tracePt t="55234" x="2084388" y="3400425"/>
          <p14:tracePt t="55244" x="2070100" y="3408363"/>
          <p14:tracePt t="55254" x="2043113" y="3429000"/>
          <p14:tracePt t="55268" x="2035175" y="3435350"/>
          <p14:tracePt t="55275" x="2022475" y="3443288"/>
          <p14:tracePt t="55296" x="2008188" y="3449638"/>
          <p14:tracePt t="55311" x="2008188" y="3463925"/>
          <p14:tracePt t="55315" x="2008188" y="3478213"/>
          <p14:tracePt t="55325" x="2008188" y="3484563"/>
          <p14:tracePt t="55336" x="2008188" y="3498850"/>
          <p14:tracePt t="55340" x="2008188" y="3505200"/>
          <p14:tracePt t="55350" x="2008188" y="3513138"/>
          <p14:tracePt t="55354" x="2008188" y="3519488"/>
          <p14:tracePt t="55364" x="2008188" y="3527425"/>
          <p14:tracePt t="55375" x="2008188" y="3541713"/>
          <p14:tracePt t="55392" x="2008188" y="3548063"/>
          <p14:tracePt t="55395" x="2008188" y="3562350"/>
          <p14:tracePt t="55404" x="2022475" y="3568700"/>
          <p14:tracePt t="55416" x="2028825" y="3582988"/>
          <p14:tracePt t="55422" x="2035175" y="3589338"/>
          <p14:tracePt t="55432" x="2063750" y="3611563"/>
          <p14:tracePt t="55436" x="2063750" y="3617913"/>
          <p14:tracePt t="55446" x="2084388" y="3624263"/>
          <p14:tracePt t="55452" x="2119313" y="3638550"/>
          <p14:tracePt t="55463" x="2141538" y="3646488"/>
          <p14:tracePt t="55472" x="2197100" y="3652838"/>
          <p14:tracePt t="55476" x="2203450" y="3652838"/>
          <p14:tracePt t="55486" x="2217738" y="3659188"/>
          <p14:tracePt t="55492" x="2238375" y="3659188"/>
          <p14:tracePt t="55503" x="2252663" y="3659188"/>
          <p14:tracePt t="55514" x="2281238" y="3667125"/>
          <p14:tracePt t="55517" x="2287588" y="3667125"/>
          <p14:tracePt t="55528" x="2301875" y="3667125"/>
          <p14:tracePt t="55532" x="2316163" y="3667125"/>
          <p14:tracePt t="55543" x="2336800" y="3667125"/>
          <p14:tracePt t="55552" x="2357438" y="3667125"/>
          <p14:tracePt t="55558" x="2371725" y="3667125"/>
          <p14:tracePt t="55568" x="2386013" y="3667125"/>
          <p14:tracePt t="55572" x="2400300" y="3667125"/>
          <p14:tracePt t="55582" x="2413000" y="3667125"/>
          <p14:tracePt t="55592" x="2441575" y="3667125"/>
          <p14:tracePt t="55598" x="2447925" y="3659188"/>
          <p14:tracePt t="55608" x="2470150" y="3652838"/>
          <p14:tracePt t="55612" x="2490788" y="3652838"/>
          <p14:tracePt t="55622" x="2511425" y="3646488"/>
          <p14:tracePt t="55632" x="2560638" y="3632200"/>
          <p14:tracePt t="55638" x="2566988" y="3624263"/>
          <p14:tracePt t="55648" x="2589213" y="3617913"/>
          <p14:tracePt t="55654" x="2609850" y="3603625"/>
          <p14:tracePt t="55664" x="2630488" y="3589338"/>
          <p14:tracePt t="55674" x="2644775" y="3576638"/>
          <p14:tracePt t="55688" x="2651125" y="3562350"/>
          <p14:tracePt t="55694" x="2651125" y="3548063"/>
          <p14:tracePt t="55704" x="2651125" y="3541713"/>
          <p14:tracePt t="55714" x="2651125" y="3527425"/>
          <p14:tracePt t="55719" x="2651125" y="3519488"/>
          <p14:tracePt t="55729" x="2651125" y="3513138"/>
          <p14:tracePt t="55735" x="2651125" y="3498850"/>
          <p14:tracePt t="55744" x="2651125" y="3492500"/>
          <p14:tracePt t="55754" x="2651125" y="3463925"/>
          <p14:tracePt t="55770" x="2644775" y="3457575"/>
          <p14:tracePt t="55774" x="2636838" y="3435350"/>
          <p14:tracePt t="55784" x="2624138" y="3429000"/>
          <p14:tracePt t="55794" x="2589213" y="3387725"/>
          <p14:tracePt t="55805" x="2560638" y="3373438"/>
          <p14:tracePt t="55810" x="2554288" y="3365500"/>
          <p14:tracePt t="55815" x="2540000" y="3359150"/>
          <p14:tracePt t="55825" x="2519363" y="3352800"/>
          <p14:tracePt t="55834" x="2497138" y="3352800"/>
          <p14:tracePt t="55840" x="2482850" y="3344863"/>
          <p14:tracePt t="55850" x="2462213" y="3338513"/>
          <p14:tracePt t="55854" x="2441575" y="3338513"/>
          <p14:tracePt t="55864" x="2413000" y="3338513"/>
          <p14:tracePt t="55876" x="2357438" y="3324225"/>
          <p14:tracePt t="55880" x="2343150" y="3324225"/>
          <p14:tracePt t="55890" x="2301875" y="3324225"/>
          <p14:tracePt t="55896" x="2252663" y="3316288"/>
          <p14:tracePt t="55906" x="2203450" y="3316288"/>
          <p14:tracePt t="55916" x="2141538" y="3316288"/>
          <p14:tracePt t="55920" x="2127250" y="3316288"/>
          <p14:tracePt t="55931" x="2098675" y="3330575"/>
          <p14:tracePt t="55936" x="2078038" y="3338513"/>
          <p14:tracePt t="55946" x="2057400" y="3344863"/>
          <p14:tracePt t="55956" x="2028825" y="3359150"/>
          <p14:tracePt t="55960" x="2022475" y="3365500"/>
          <p14:tracePt t="55970" x="2014538" y="3365500"/>
          <p14:tracePt t="55976" x="2000250" y="3373438"/>
          <p14:tracePt t="55987" x="1993900" y="3379788"/>
          <p14:tracePt t="55997" x="1973263" y="3394075"/>
          <p14:tracePt t="56007" x="1973263" y="3400425"/>
          <p14:tracePt t="56012" x="1965325" y="3400425"/>
          <p14:tracePt t="56016" x="1958975" y="3408363"/>
          <p14:tracePt t="56026" x="1952625" y="3414713"/>
          <p14:tracePt t="56036" x="1938338" y="3443288"/>
          <p14:tracePt t="56047" x="1930400" y="3449638"/>
          <p14:tracePt t="56056" x="1930400" y="3463925"/>
          <p14:tracePt t="56066" x="1930400" y="3470275"/>
          <p14:tracePt t="56076" x="1924050" y="3484563"/>
          <p14:tracePt t="56087" x="1924050" y="3492500"/>
          <p14:tracePt t="56097" x="1924050" y="3505200"/>
          <p14:tracePt t="56118" x="1930400" y="3519488"/>
          <p14:tracePt t="56122" x="1930400" y="3527425"/>
          <p14:tracePt t="56132" x="1938338" y="3533775"/>
          <p14:tracePt t="56138" x="1944688" y="3533775"/>
          <p14:tracePt t="56149" x="1952625" y="3548063"/>
          <p14:tracePt t="56158" x="1958975" y="3554413"/>
          <p14:tracePt t="56162" x="1965325" y="3554413"/>
          <p14:tracePt t="56172" x="1979613" y="3568700"/>
          <p14:tracePt t="56178" x="1993900" y="3568700"/>
          <p14:tracePt t="56197" x="2008188" y="3576638"/>
          <p14:tracePt t="56198" x="2049463" y="3589338"/>
          <p14:tracePt t="56202" x="2057400" y="3589338"/>
          <p14:tracePt t="56212" x="2078038" y="3597275"/>
          <p14:tracePt t="56218" x="2098675" y="3603625"/>
          <p14:tracePt t="56229" x="2127250" y="3603625"/>
          <p14:tracePt t="56239" x="2168525" y="3611563"/>
          <p14:tracePt t="56245" x="2176463" y="3617913"/>
          <p14:tracePt t="56255" x="2203450" y="3617913"/>
          <p14:tracePt t="56259" x="2224088" y="3617913"/>
          <p14:tracePt t="56269" x="2252663" y="3624263"/>
          <p14:tracePt t="56280" x="2316163" y="3632200"/>
          <p14:tracePt t="56284" x="2330450" y="3632200"/>
          <p14:tracePt t="56295" x="2365375" y="3632200"/>
          <p14:tracePt t="56299" x="2406650" y="3632200"/>
          <p14:tracePt t="56309" x="2476500" y="3632200"/>
          <p14:tracePt t="56319" x="2525713" y="3632200"/>
          <p14:tracePt t="56325" x="2560638" y="3632200"/>
          <p14:tracePt t="56335" x="2601913" y="3632200"/>
          <p14:tracePt t="56341" x="2636838" y="3617913"/>
          <p14:tracePt t="56352" x="2665413" y="3611563"/>
          <p14:tracePt t="56357" x="2679700" y="3597275"/>
          <p14:tracePt t="56366" x="2686050" y="3589338"/>
          <p14:tracePt t="56376" x="2700338" y="3576638"/>
          <p14:tracePt t="56391" x="2700338" y="3568700"/>
          <p14:tracePt t="56396" x="2700338" y="3554413"/>
          <p14:tracePt t="56406" x="2700338" y="3548063"/>
          <p14:tracePt t="56416" x="2700338" y="3533775"/>
          <p14:tracePt t="56420" x="2700338" y="3519488"/>
          <p14:tracePt t="56430" x="2686050" y="3513138"/>
          <p14:tracePt t="56436" x="2686050" y="3505200"/>
          <p14:tracePt t="56447" x="2679700" y="3492500"/>
          <p14:tracePt t="56457" x="2671763" y="3492500"/>
          <p14:tracePt t="56465" x="2671763" y="3484563"/>
          <p14:tracePt t="56473" x="2665413" y="3484563"/>
          <p14:tracePt t="56477" x="2665413" y="3470275"/>
          <p14:tracePt t="56497" x="2651125" y="3457575"/>
          <p14:tracePt t="56504" x="2644775" y="3457575"/>
          <p14:tracePt t="56514" x="2636838" y="3449638"/>
          <p14:tracePt t="56517" x="2630488" y="3449638"/>
          <p14:tracePt t="56557" x="2630488" y="3443288"/>
          <p14:tracePt t="56568" x="2624138" y="3443288"/>
          <p14:tracePt t="56599" x="2609850" y="3443288"/>
          <p14:tracePt t="57729" x="2601913" y="3443288"/>
          <p14:tracePt t="57778" x="2595563" y="3443288"/>
          <p14:tracePt t="57783" x="2595563" y="3449638"/>
          <p14:tracePt t="57792" x="2595563" y="3457575"/>
          <p14:tracePt t="57798" x="2595563" y="3470275"/>
          <p14:tracePt t="57808" x="2589213" y="3484563"/>
          <p14:tracePt t="57819" x="2589213" y="3519488"/>
          <p14:tracePt t="57823" x="2589213" y="3533775"/>
          <p14:tracePt t="57835" x="2589213" y="3562350"/>
          <p14:tracePt t="57839" x="2589213" y="3589338"/>
          <p14:tracePt t="57848" x="2589213" y="3617913"/>
          <p14:tracePt t="57858" x="2589213" y="3667125"/>
          <p14:tracePt t="57864" x="2589213" y="3681413"/>
          <p14:tracePt t="57874" x="2595563" y="3708400"/>
          <p14:tracePt t="57878" x="2601913" y="3743325"/>
          <p14:tracePt t="57888" x="2616200" y="3765550"/>
          <p14:tracePt t="57898" x="2630488" y="3821113"/>
          <p14:tracePt t="57904" x="2636838" y="3835400"/>
          <p14:tracePt t="57914" x="2644775" y="3876675"/>
          <p14:tracePt t="57918" x="2659063" y="3932238"/>
          <p14:tracePt t="57931" x="2679700" y="3989388"/>
          <p14:tracePt t="57938" x="2708275" y="4149725"/>
          <p14:tracePt t="57944" x="2714625" y="4184650"/>
          <p14:tracePt t="57954" x="2743200" y="4275138"/>
          <p14:tracePt t="57960" x="2770188" y="4367213"/>
          <p14:tracePt t="57970" x="2790825" y="4429125"/>
          <p14:tracePt t="57980" x="2819400" y="4521200"/>
          <p14:tracePt t="57984" x="2833688" y="4533900"/>
          <p14:tracePt t="57994" x="2847975" y="4576763"/>
          <p14:tracePt t="58000" x="2860675" y="4618038"/>
          <p14:tracePt t="58010" x="2882900" y="4660900"/>
          <p14:tracePt t="58020" x="2909888" y="4737100"/>
          <p14:tracePt t="58024" x="2924175" y="4794250"/>
          <p14:tracePt t="58034" x="2938463" y="4849813"/>
          <p14:tracePt t="58040" x="2959100" y="4919663"/>
          <p14:tracePt t="58050" x="2979738" y="4995863"/>
          <p14:tracePt t="58060" x="3001963" y="5114925"/>
          <p14:tracePt t="58066" x="3014663" y="5143500"/>
          <p14:tracePt t="58076" x="3028950" y="5199063"/>
          <p14:tracePt t="58081" x="3049588" y="5241925"/>
          <p14:tracePt t="58090" x="3063875" y="5268913"/>
          <p14:tracePt t="58100" x="3092450" y="5311775"/>
          <p14:tracePt t="58106" x="3092450" y="5326063"/>
          <p14:tracePt t="58116" x="3113088" y="5332413"/>
          <p14:tracePt t="58120" x="3121025" y="5346700"/>
          <p14:tracePt t="58131" x="3133725" y="5367338"/>
          <p14:tracePt t="58141" x="3155950" y="5402263"/>
          <p14:tracePt t="58147" x="3162300" y="5410200"/>
          <p14:tracePt t="58157" x="3182938" y="5437188"/>
          <p14:tracePt t="58161" x="3211513" y="5472113"/>
          <p14:tracePt t="58170" x="3246438" y="5507038"/>
          <p14:tracePt t="58182" x="3316288" y="5562600"/>
          <p14:tracePt t="58186" x="3330575" y="5584825"/>
          <p14:tracePt t="58196" x="3379788" y="5626100"/>
          <p14:tracePt t="58202" x="3435350" y="5675313"/>
          <p14:tracePt t="58212" x="3476625" y="5710238"/>
          <p14:tracePt t="58223" x="3560763" y="5745163"/>
          <p14:tracePt t="58227" x="3575050" y="5753100"/>
          <p14:tracePt t="58238" x="3609975" y="5765800"/>
          <p14:tracePt t="58243" x="3638550" y="5773738"/>
          <p14:tracePt t="58253" x="3659188" y="5780088"/>
          <p14:tracePt t="58263" x="3687763" y="5800725"/>
          <p14:tracePt t="58266" x="3694113" y="5800725"/>
          <p14:tracePt t="58277" x="3714750" y="5815013"/>
          <p14:tracePt t="58285" x="3729038" y="5822950"/>
          <p14:tracePt t="58292" x="3757613" y="5835650"/>
          <p14:tracePt t="58303" x="3813175" y="5857875"/>
          <p14:tracePt t="58312" x="3848100" y="5857875"/>
          <p14:tracePt t="58318" x="3854450" y="5857875"/>
          <p14:tracePt t="58322" x="3883025" y="5857875"/>
          <p14:tracePt t="58332" x="3903663" y="5857875"/>
          <p14:tracePt t="58345" x="3932238" y="5857875"/>
          <p14:tracePt t="58350" x="3938588" y="5857875"/>
          <p14:tracePt t="58360" x="3952875" y="5857875"/>
          <p14:tracePt t="58363" x="3973513" y="5857875"/>
          <p14:tracePt t="58373" x="3994150" y="5857875"/>
          <p14:tracePt t="58382" x="4037013" y="5857875"/>
          <p14:tracePt t="58388" x="4051300" y="5857875"/>
          <p14:tracePt t="58399" x="4092575" y="5857875"/>
          <p14:tracePt t="58402" x="4127500" y="5857875"/>
          <p14:tracePt t="58415" x="4170363" y="5857875"/>
          <p14:tracePt t="58425" x="4217988" y="5843588"/>
          <p14:tracePt t="58429" x="4225925" y="5843588"/>
          <p14:tracePt t="58441" x="4246563" y="5835650"/>
          <p14:tracePt t="58445" x="4252913" y="5835650"/>
          <p14:tracePt t="58457" x="4275138" y="5829300"/>
          <p14:tracePt t="58467" x="4310063" y="5822950"/>
          <p14:tracePt t="58469" x="4316413" y="5822950"/>
          <p14:tracePt t="58479" x="4330700" y="5822950"/>
          <p14:tracePt t="58485" x="4344988" y="5815013"/>
          <p14:tracePt t="58494" x="4365625" y="5815013"/>
          <p14:tracePt t="58504" x="4386263" y="5808663"/>
          <p14:tracePt t="58518" x="4400550" y="5794375"/>
          <p14:tracePt t="58524" x="4414838" y="5788025"/>
          <p14:tracePt t="58534" x="4421188" y="5780088"/>
          <p14:tracePt t="58544" x="4429125" y="5765800"/>
          <p14:tracePt t="58551" x="4429125" y="5759450"/>
          <p14:tracePt t="58567" x="4435475" y="5753100"/>
          <p14:tracePt t="58701" x="4435475" y="5745163"/>
          <p14:tracePt t="58736" x="4435475" y="5738813"/>
          <p14:tracePt t="58746" x="4435475" y="5716588"/>
          <p14:tracePt t="58763" x="4435475" y="5710238"/>
          <p14:tracePt t="58767" x="4435475" y="5689600"/>
          <p14:tracePt t="58776" x="4429125" y="5681663"/>
          <p14:tracePt t="58786" x="4421188" y="5661025"/>
          <p14:tracePt t="58792" x="4421188" y="5654675"/>
          <p14:tracePt t="58802" x="4414838" y="5646738"/>
          <p14:tracePt t="58823" x="4414838" y="5640388"/>
          <p14:tracePt t="59543" x="4429125" y="5661025"/>
          <p14:tracePt t="59548" x="4449763" y="5689600"/>
          <p14:tracePt t="59558" x="4478338" y="5710238"/>
          <p14:tracePt t="59568" x="4548188" y="5765800"/>
          <p14:tracePt t="59578" x="4583113" y="5780088"/>
          <p14:tracePt t="59584" x="4589463" y="5788025"/>
          <p14:tracePt t="59589" x="4618038" y="5800725"/>
          <p14:tracePt t="59600" x="4652963" y="5815013"/>
          <p14:tracePt t="59609" x="4702175" y="5829300"/>
          <p14:tracePt t="59616" x="4702175" y="5835650"/>
          <p14:tracePt t="59625" x="4714875" y="5835650"/>
          <p14:tracePt t="59629" x="4729163" y="5849938"/>
          <p14:tracePt t="59640" x="4743450" y="5849938"/>
          <p14:tracePt t="59649" x="4764088" y="5864225"/>
          <p14:tracePt t="59654" x="4772025" y="5870575"/>
          <p14:tracePt t="59664" x="4778375" y="5870575"/>
          <p14:tracePt t="59668" x="4792663" y="5884863"/>
          <p14:tracePt t="59680" x="4806950" y="5892800"/>
          <p14:tracePt t="59690" x="4827588" y="5913438"/>
          <p14:tracePt t="59694" x="4833938" y="5913438"/>
          <p14:tracePt t="59705" x="4833938" y="5919788"/>
          <p14:tracePt t="59711" x="4841875" y="5919788"/>
          <p14:tracePt t="59721" x="4848225" y="5927725"/>
          <p14:tracePt t="59731" x="4854575" y="5934075"/>
          <p14:tracePt t="59744" x="4854575" y="5942013"/>
          <p14:tracePt t="59760" x="4854575" y="5948363"/>
          <p14:tracePt t="59770" x="4854575" y="5954713"/>
          <p14:tracePt t="59774" x="4854575" y="5962650"/>
          <p14:tracePt t="59790" x="4854575" y="5969000"/>
          <p14:tracePt t="59800" x="4854575" y="5983288"/>
          <p14:tracePt t="59811" x="4854575" y="6003925"/>
          <p14:tracePt t="59827" x="4862513" y="6018213"/>
          <p14:tracePt t="59832" x="4862513" y="6032500"/>
          <p14:tracePt t="59841" x="4862513" y="6038850"/>
          <p14:tracePt t="59850" x="4862513" y="6046788"/>
          <p14:tracePt t="59860" x="4862513" y="6053138"/>
          <p14:tracePt t="59886" x="4862513" y="6059488"/>
          <p14:tracePt t="59890" x="4862513" y="6067425"/>
          <p14:tracePt t="59906" x="4862513" y="6073775"/>
          <p14:tracePt t="59923" x="4862513" y="6081713"/>
          <p14:tracePt t="59932" x="4862513" y="6088063"/>
          <p14:tracePt t="59936" x="4862513" y="6096000"/>
          <p14:tracePt t="59972" x="4862513" y="6102350"/>
          <p14:tracePt t="59982" x="4854575" y="6102350"/>
          <p14:tracePt t="60013" x="4854575" y="6108700"/>
          <p14:tracePt t="60033" x="4848225" y="6108700"/>
          <p14:tracePt t="60043" x="4841875" y="6108700"/>
          <p14:tracePt t="60058" x="4833938" y="6116638"/>
          <p14:tracePt t="60072" x="4833938" y="6122988"/>
          <p14:tracePt t="60082" x="4827588" y="6122988"/>
          <p14:tracePt t="60112" x="4819650" y="6122988"/>
          <p14:tracePt t="60132" x="4813300" y="6122988"/>
          <p14:tracePt t="60151" x="4806950" y="6122988"/>
          <p14:tracePt t="60165" x="4792663" y="6122988"/>
          <p14:tracePt t="60174" x="4778375" y="6122988"/>
          <p14:tracePt t="60188" x="4772025" y="6116638"/>
          <p14:tracePt t="60194" x="4764088" y="6116638"/>
          <p14:tracePt t="60204" x="4757738" y="6108700"/>
          <p14:tracePt t="60214" x="4729163" y="6096000"/>
          <p14:tracePt t="60228" x="4722813" y="6088063"/>
          <p14:tracePt t="60234" x="4708525" y="6081713"/>
          <p14:tracePt t="60244" x="4702175" y="6081713"/>
          <p14:tracePt t="60254" x="4687888" y="6067425"/>
          <p14:tracePt t="60270" x="4679950" y="6067425"/>
          <p14:tracePt t="60284" x="4665663" y="6059488"/>
          <p14:tracePt t="60294" x="4659313" y="6059488"/>
          <p14:tracePt t="60310" x="4652963" y="6059488"/>
          <p14:tracePt t="60314" x="4645025" y="6053138"/>
          <p14:tracePt t="60324" x="4630738" y="6046788"/>
          <p14:tracePt t="60334" x="4618038" y="6038850"/>
          <p14:tracePt t="60340" x="4610100" y="6038850"/>
          <p14:tracePt t="60350" x="4603750" y="6038850"/>
          <p14:tracePt t="60354" x="4595813" y="6038850"/>
          <p14:tracePt t="60364" x="4589463" y="6038850"/>
          <p14:tracePt t="60376" x="4568825" y="6032500"/>
          <p14:tracePt t="60391" x="4560888" y="6024563"/>
          <p14:tracePt t="60396" x="4540250" y="6024563"/>
          <p14:tracePt t="60407" x="4513263" y="6018213"/>
          <p14:tracePt t="60419" x="4470400" y="6011863"/>
          <p14:tracePt t="60423" x="4449763" y="6003925"/>
          <p14:tracePt t="60430" x="4429125" y="6003925"/>
          <p14:tracePt t="60436" x="4406900" y="6003925"/>
          <p14:tracePt t="60446" x="4386263" y="5997575"/>
          <p14:tracePt t="60456" x="4344988" y="5997575"/>
          <p14:tracePt t="60460" x="4330700" y="5997575"/>
          <p14:tracePt t="60470" x="4310063" y="5997575"/>
          <p14:tracePt t="60476" x="4289425" y="5997575"/>
          <p14:tracePt t="60487" x="4260850" y="5997575"/>
          <p14:tracePt t="60496" x="4211638" y="5997575"/>
          <p14:tracePt t="60503" x="4205288" y="5989638"/>
          <p14:tracePt t="60512" x="4176713" y="5989638"/>
          <p14:tracePt t="60516" x="4156075" y="5989638"/>
          <p14:tracePt t="60526" x="4127500" y="5989638"/>
          <p14:tracePt t="60536" x="4078288" y="5989638"/>
          <p14:tracePt t="60542" x="4064000" y="5989638"/>
          <p14:tracePt t="60553" x="4043363" y="5989638"/>
          <p14:tracePt t="60557" x="4008438" y="5989638"/>
          <p14:tracePt t="60570" x="3959225" y="5997575"/>
          <p14:tracePt t="60576" x="3875088" y="5997575"/>
          <p14:tracePt t="60583" x="3862388" y="5997575"/>
          <p14:tracePt t="60592" x="3813175" y="5997575"/>
          <p14:tracePt t="60596" x="3763963" y="6011863"/>
          <p14:tracePt t="60608" x="3722688" y="6024563"/>
          <p14:tracePt t="60618" x="3630613" y="6038850"/>
          <p14:tracePt t="60622" x="3609975" y="6046788"/>
          <p14:tracePt t="60632" x="3575050" y="6059488"/>
          <p14:tracePt t="60638" x="3540125" y="6067425"/>
          <p14:tracePt t="60648" x="3498850" y="6067425"/>
          <p14:tracePt t="60658" x="3421063" y="6073775"/>
          <p14:tracePt t="60663" x="3400425" y="6073775"/>
          <p14:tracePt t="60672" x="3357563" y="6073775"/>
          <p14:tracePt t="60679" x="3309938" y="6081713"/>
          <p14:tracePt t="60688" x="3267075" y="6081713"/>
          <p14:tracePt t="60698" x="3197225" y="6096000"/>
          <p14:tracePt t="60702" x="3182938" y="6096000"/>
          <p14:tracePt t="60712" x="3155950" y="6102350"/>
          <p14:tracePt t="60718" x="3127375" y="6102350"/>
          <p14:tracePt t="60728" x="3092450" y="6108700"/>
          <p14:tracePt t="60738" x="3057525" y="6116638"/>
          <p14:tracePt t="60744" x="3036888" y="6116638"/>
          <p14:tracePt t="60755" x="3014663" y="6116638"/>
          <p14:tracePt t="60760" x="2994025" y="6116638"/>
          <p14:tracePt t="60769" x="2973388" y="6116638"/>
          <p14:tracePt t="60779" x="2944813" y="6116638"/>
          <p14:tracePt t="60785" x="2938463" y="6116638"/>
          <p14:tracePt t="60794" x="2932113" y="6116638"/>
          <p14:tracePt t="60798" x="2917825" y="6116638"/>
          <p14:tracePt t="60808" x="2903538" y="6122988"/>
          <p14:tracePt t="60818" x="2882900" y="6130925"/>
          <p14:tracePt t="60834" x="2874963" y="6130925"/>
          <p14:tracePt t="60840" x="2854325" y="6137275"/>
          <p14:tracePt t="60851" x="2847975" y="6137275"/>
          <p14:tracePt t="60861" x="2819400" y="6143625"/>
          <p14:tracePt t="60865" x="2813050" y="6143625"/>
          <p14:tracePt t="60875" x="2784475" y="6143625"/>
          <p14:tracePt t="60881" x="2763838" y="6151563"/>
          <p14:tracePt t="60891" x="2743200" y="6151563"/>
          <p14:tracePt t="60904" x="2700338" y="6157913"/>
          <p14:tracePt t="60904" x="2686050" y="6157913"/>
          <p14:tracePt t="60914" x="2665413" y="6165850"/>
          <p14:tracePt t="60921" x="2644775" y="6172200"/>
          <p14:tracePt t="60930" x="2616200" y="6178550"/>
          <p14:tracePt t="60940" x="2546350" y="6178550"/>
          <p14:tracePt t="60944" x="2532063" y="6178550"/>
          <p14:tracePt t="60957" x="2490788" y="6178550"/>
          <p14:tracePt t="60971" x="2392363" y="6186488"/>
          <p14:tracePt t="60981" x="2330450" y="6192838"/>
          <p14:tracePt t="60987" x="2322513" y="6192838"/>
          <p14:tracePt t="60996" x="2295525" y="6200775"/>
          <p14:tracePt t="61001" x="2259013" y="6207125"/>
          <p14:tracePt t="61012" x="2238375" y="6213475"/>
          <p14:tracePt t="61021" x="2203450" y="6221413"/>
          <p14:tracePt t="61027" x="2189163" y="6227763"/>
          <p14:tracePt t="61037" x="2168525" y="6227763"/>
          <p14:tracePt t="61041" x="2147888" y="6227763"/>
          <p14:tracePt t="61052" x="2127250" y="6227763"/>
          <p14:tracePt t="61064" x="2084388" y="6235700"/>
          <p14:tracePt t="61069" x="2078038" y="6235700"/>
          <p14:tracePt t="61076" x="2049463" y="6248400"/>
          <p14:tracePt t="61083" x="2035175" y="6248400"/>
          <p14:tracePt t="61093" x="2014538" y="6256338"/>
          <p14:tracePt t="61103" x="1987550" y="6262688"/>
          <p14:tracePt t="61106" x="1979613" y="6262688"/>
          <p14:tracePt t="61118" x="1958975" y="6262688"/>
          <p14:tracePt t="61122" x="1938338" y="6262688"/>
          <p14:tracePt t="61133" x="1917700" y="6262688"/>
          <p14:tracePt t="61142" x="1889125" y="6262688"/>
          <p14:tracePt t="61147" x="1868488" y="6262688"/>
          <p14:tracePt t="61156" x="1854200" y="6262688"/>
          <p14:tracePt t="61162" x="1833563" y="6262688"/>
          <p14:tracePt t="61172" x="1833563" y="6270625"/>
          <p14:tracePt t="61182" x="1819275" y="6270625"/>
          <p14:tracePt t="61192" x="1811338" y="6270625"/>
          <p14:tracePt t="61199" x="1811338" y="6276975"/>
          <p14:tracePt t="61213" x="1804988" y="6276975"/>
          <p14:tracePt t="61223" x="1798638" y="6276975"/>
          <p14:tracePt t="61243" x="1790700" y="6276975"/>
          <p14:tracePt t="61253" x="1784350" y="6276975"/>
          <p14:tracePt t="61263" x="1770063" y="6276975"/>
          <p14:tracePt t="61269" x="1763713" y="6276975"/>
          <p14:tracePt t="61279" x="1749425" y="6276975"/>
          <p14:tracePt t="61282" x="1741488" y="6276975"/>
          <p14:tracePt t="61294" x="1728788" y="6276975"/>
          <p14:tracePt t="61304" x="1700213" y="6276975"/>
          <p14:tracePt t="61308" x="1685925" y="6276975"/>
          <p14:tracePt t="61319" x="1671638" y="6276975"/>
          <p14:tracePt t="61324" x="1657350" y="6276975"/>
          <p14:tracePt t="61335" x="1636713" y="6276975"/>
          <p14:tracePt t="61345" x="1630363" y="6276975"/>
          <p14:tracePt t="61430" x="1636713" y="6276975"/>
          <p14:tracePt t="61440" x="1657350" y="6276975"/>
          <p14:tracePt t="61444" x="1685925" y="6276975"/>
          <p14:tracePt t="61454" x="1728788" y="6276975"/>
          <p14:tracePt t="61464" x="1839913" y="6276975"/>
          <p14:tracePt t="61470" x="1874838" y="6276975"/>
          <p14:tracePt t="61480" x="1958975" y="6276975"/>
          <p14:tracePt t="61484" x="2043113" y="6270625"/>
          <p14:tracePt t="61494" x="2127250" y="6262688"/>
          <p14:tracePt t="61504" x="2252663" y="6248400"/>
          <p14:tracePt t="61510" x="2281238" y="6248400"/>
          <p14:tracePt t="61520" x="2351088" y="6242050"/>
          <p14:tracePt t="61526" x="2413000" y="6242050"/>
          <p14:tracePt t="61536" x="2470150" y="6242050"/>
          <p14:tracePt t="61546" x="2554288" y="6242050"/>
          <p14:tracePt t="61551" x="2574925" y="6242050"/>
          <p14:tracePt t="61561" x="2609850" y="6242050"/>
          <p14:tracePt t="61570" x="2659063" y="6248400"/>
          <p14:tracePt t="61577" x="2708275" y="6248400"/>
          <p14:tracePt t="61588" x="2778125" y="6256338"/>
          <p14:tracePt t="61592" x="2798763" y="6256338"/>
          <p14:tracePt t="61602" x="2840038" y="6256338"/>
          <p14:tracePt t="61608" x="2897188" y="6256338"/>
          <p14:tracePt t="61618" x="2944813" y="6262688"/>
          <p14:tracePt t="61627" x="3057525" y="6262688"/>
          <p14:tracePt t="61631" x="3078163" y="6262688"/>
          <p14:tracePt t="61642" x="3141663" y="6262688"/>
          <p14:tracePt t="61646" x="3217863" y="6262688"/>
          <p14:tracePt t="61656" x="3309938" y="6262688"/>
          <p14:tracePt t="61667" x="3519488" y="6262688"/>
          <p14:tracePt t="61676" x="3595688" y="6262688"/>
          <p14:tracePt t="61682" x="3616325" y="6262688"/>
          <p14:tracePt t="61686" x="3679825" y="6262688"/>
          <p14:tracePt t="61696" x="3757613" y="6262688"/>
          <p14:tracePt t="61707" x="3868738" y="6262688"/>
          <p14:tracePt t="61713" x="3889375" y="6262688"/>
          <p14:tracePt t="61723" x="3946525" y="6262688"/>
          <p14:tracePt t="61726" x="4016375" y="6256338"/>
          <p14:tracePt t="61736" x="4057650" y="6256338"/>
          <p14:tracePt t="61746" x="4135438" y="6256338"/>
          <p14:tracePt t="61752" x="4141788" y="6256338"/>
          <p14:tracePt t="61762" x="4170363" y="6256338"/>
          <p14:tracePt t="61768" x="4205288" y="6256338"/>
          <p14:tracePt t="61778" x="4217988" y="6256338"/>
          <p14:tracePt t="61789" x="4232275" y="6262688"/>
          <p14:tracePt t="61793" x="4240213" y="6262688"/>
          <p14:tracePt t="61802" x="4246563" y="6262688"/>
          <p14:tracePt t="62126" x="4246563" y="6235700"/>
          <p14:tracePt t="62130" x="4240213" y="6221413"/>
          <p14:tracePt t="62140" x="4217988" y="6178550"/>
          <p14:tracePt t="62146" x="4211638" y="6165850"/>
          <p14:tracePt t="62157" x="4197350" y="6122988"/>
          <p14:tracePt t="62169" x="4170363" y="6038850"/>
          <p14:tracePt t="62172" x="4156075" y="6011863"/>
          <p14:tracePt t="62181" x="4135438" y="5942013"/>
          <p14:tracePt t="62189" x="4100513" y="5857875"/>
          <p14:tracePt t="62196" x="4057650" y="5753100"/>
          <p14:tracePt t="62206" x="3938588" y="5480050"/>
          <p14:tracePt t="62210" x="3911600" y="5430838"/>
          <p14:tracePt t="62222" x="3833813" y="5291138"/>
          <p14:tracePt t="62226" x="3757613" y="5172075"/>
          <p14:tracePt t="62236" x="3700463" y="5080000"/>
          <p14:tracePt t="62247" x="3630613" y="4968875"/>
          <p14:tracePt t="62254" x="3624263" y="4940300"/>
          <p14:tracePt t="62264" x="3609975" y="4891088"/>
          <p14:tracePt t="62267" x="3589338" y="4864100"/>
          <p14:tracePt t="62277" x="3575050" y="4829175"/>
          <p14:tracePt t="62287" x="3546475" y="4772025"/>
          <p14:tracePt t="62293" x="3540125" y="4759325"/>
          <p14:tracePt t="62304" x="3533775" y="4730750"/>
          <p14:tracePt t="62307" x="3519488" y="4702175"/>
          <p14:tracePt t="62318" x="3511550" y="4667250"/>
          <p14:tracePt t="62329" x="3498850" y="4611688"/>
          <p14:tracePt t="62333" x="3498850" y="4605338"/>
          <p14:tracePt t="62343" x="3498850" y="4583113"/>
          <p14:tracePt t="62348" x="3498850" y="4548188"/>
          <p14:tracePt t="62359" x="3498850" y="4506913"/>
          <p14:tracePt t="62369" x="3498850" y="4478338"/>
          <p14:tracePt t="62372" x="3498850" y="4471988"/>
          <p14:tracePt t="62584" x="3498850" y="4464050"/>
          <p14:tracePt t="62590" x="3511550" y="4437063"/>
          <p14:tracePt t="62600" x="3575050" y="4275138"/>
          <p14:tracePt t="62610" x="3651250" y="4010025"/>
          <p14:tracePt t="62614" x="3665538" y="3960813"/>
          <p14:tracePt t="62624" x="3694113" y="3827463"/>
          <p14:tracePt t="62630" x="3694113" y="3716338"/>
          <p14:tracePt t="62640" x="3700463" y="3611563"/>
          <p14:tracePt t="62650" x="3714750" y="3414713"/>
          <p14:tracePt t="62654" x="3722688" y="3373438"/>
          <p14:tracePt t="62664" x="3743325" y="3295650"/>
          <p14:tracePt t="62670" x="3770313" y="3225800"/>
          <p14:tracePt t="62680" x="3819525" y="3176588"/>
          <p14:tracePt t="62690" x="3889375" y="3106738"/>
          <p14:tracePt t="62696" x="3903663" y="3086100"/>
          <p14:tracePt t="62707" x="3938588" y="3065463"/>
          <p14:tracePt t="62710" x="3981450" y="3036888"/>
          <p14:tracePt t="62720" x="3994150" y="3022600"/>
          <p14:tracePt t="62730" x="4008438" y="3009900"/>
          <p14:tracePt t="62736" x="4008438" y="3001963"/>
          <p14:tracePt t="62746" x="4008438" y="2995613"/>
          <p14:tracePt t="62766" x="4008438" y="2987675"/>
          <p14:tracePt t="63055" x="4008438" y="2981325"/>
          <p14:tracePt t="63059" x="4008438" y="2967038"/>
          <p14:tracePt t="63069" x="3981450" y="2749550"/>
          <p14:tracePt t="63074" x="3967163" y="2701925"/>
          <p14:tracePt t="63085" x="3932238" y="2574925"/>
          <p14:tracePt t="63088" x="3889375" y="2428875"/>
          <p14:tracePt t="63098" x="3840163" y="2287588"/>
          <p14:tracePt t="63108" x="3770313" y="2078038"/>
          <p14:tracePt t="63114" x="3757613" y="2043113"/>
          <p14:tracePt t="63124" x="3743325" y="1987550"/>
          <p14:tracePt t="63128" x="3729038" y="1944688"/>
          <p14:tracePt t="63140" x="3714750" y="1903413"/>
          <p14:tracePt t="63151" x="3700463" y="1847850"/>
          <p14:tracePt t="63154" x="3694113" y="1839913"/>
          <p14:tracePt t="63165" x="3687763" y="1804988"/>
          <p14:tracePt t="63173" x="3679825" y="1770063"/>
          <p14:tracePt t="63181" x="3673475" y="1720850"/>
          <p14:tracePt t="63190" x="3665538" y="1638300"/>
          <p14:tracePt t="63194" x="3665538" y="1616075"/>
          <p14:tracePt t="63204" x="3665538" y="1574800"/>
          <p14:tracePt t="63210" x="3665538" y="1531938"/>
          <p14:tracePt t="63220" x="3665538" y="1484313"/>
          <p14:tracePt t="63230" x="3679825" y="1435100"/>
          <p14:tracePt t="63235" x="3679825" y="1427163"/>
          <p14:tracePt t="63244" x="3687763" y="1412875"/>
          <p14:tracePt t="63251" x="3694113" y="1406525"/>
          <p14:tracePt t="63261" x="3694113" y="1400175"/>
          <p14:tracePt t="63790" x="3694113" y="1406525"/>
          <p14:tracePt t="63810" x="3694113" y="1412875"/>
          <p14:tracePt t="63814" x="3694113" y="1420813"/>
          <p14:tracePt t="63824" x="3694113" y="1427163"/>
          <p14:tracePt t="63830" x="3694113" y="1435100"/>
          <p14:tracePt t="63840" x="3694113" y="1441450"/>
          <p14:tracePt t="63850" x="3694113" y="1447800"/>
          <p14:tracePt t="63856" x="3694113" y="1455738"/>
          <p14:tracePt t="63876" x="3694113" y="1462088"/>
          <p14:tracePt t="63890" x="3694113" y="1470025"/>
          <p14:tracePt t="64003" x="3694113" y="1476375"/>
          <p14:tracePt t="64012" x="3694113" y="1490663"/>
          <p14:tracePt t="64026" x="3694113" y="1497013"/>
          <p14:tracePt t="64042" x="3694113" y="1504950"/>
          <p14:tracePt t="64052" x="3694113" y="1511300"/>
          <p14:tracePt t="64069" x="3694113" y="1519238"/>
          <p14:tracePt t="64093" x="3694113" y="1525588"/>
          <p14:tracePt t="64144" x="3694113" y="1531938"/>
          <p14:tracePt t="64226" x="3694113" y="1539875"/>
          <p14:tracePt t="64287" x="3694113" y="1546225"/>
          <p14:tracePt t="64307" x="3694113" y="1554163"/>
          <p14:tracePt t="64317" x="3694113" y="1560513"/>
          <p14:tracePt t="64328" x="3694113" y="1566863"/>
          <p14:tracePt t="64344" x="3694113" y="1574800"/>
          <p14:tracePt t="64366" x="3694113" y="1581150"/>
          <p14:tracePt t="64731" x="3694113" y="1589088"/>
          <p14:tracePt t="64735" x="3694113" y="1595438"/>
          <p14:tracePt t="64745" x="3694113" y="1638300"/>
          <p14:tracePt t="64751" x="3694113" y="1651000"/>
          <p14:tracePt t="64760" x="3694113" y="1693863"/>
          <p14:tracePt t="64766" x="3708400" y="1743075"/>
          <p14:tracePt t="64776" x="3729038" y="1790700"/>
          <p14:tracePt t="64786" x="3784600" y="1897063"/>
          <p14:tracePt t="64791" x="3792538" y="1917700"/>
          <p14:tracePt t="64800" x="3833813" y="1966913"/>
          <p14:tracePt t="64806" x="3868738" y="2008188"/>
          <p14:tracePt t="64816" x="3911600" y="2057400"/>
          <p14:tracePt t="64826" x="4037013" y="2162175"/>
          <p14:tracePt t="64830" x="4051300" y="2176463"/>
          <p14:tracePt t="64841" x="4092575" y="2211388"/>
          <p14:tracePt t="64847" x="4121150" y="2246313"/>
          <p14:tracePt t="64857" x="4156075" y="2281238"/>
          <p14:tracePt t="64866" x="4205288" y="2330450"/>
          <p14:tracePt t="64872" x="4217988" y="2344738"/>
          <p14:tracePt t="64882" x="4240213" y="2371725"/>
          <p14:tracePt t="64886" x="4267200" y="2400300"/>
          <p14:tracePt t="64896" x="4289425" y="2428875"/>
          <p14:tracePt t="64906" x="4302125" y="2470150"/>
          <p14:tracePt t="64912" x="4302125" y="2476500"/>
          <p14:tracePt t="64922" x="4310063" y="2490788"/>
          <p14:tracePt t="64926" x="4310063" y="2498725"/>
          <p14:tracePt t="64936" x="4316413" y="2505075"/>
          <p14:tracePt t="65304" x="4324350" y="2505075"/>
          <p14:tracePt t="65310" x="4330700" y="2513013"/>
          <p14:tracePt t="65314" x="4337050" y="2513013"/>
          <p14:tracePt t="65326" x="4394200" y="2540000"/>
          <p14:tracePt t="65330" x="4400550" y="2560638"/>
          <p14:tracePt t="65340" x="4449763" y="2589213"/>
          <p14:tracePt t="65346" x="4498975" y="2630488"/>
          <p14:tracePt t="65356" x="4575175" y="2667000"/>
          <p14:tracePt t="65367" x="4729163" y="2722563"/>
          <p14:tracePt t="65371" x="4772025" y="2736850"/>
          <p14:tracePt t="65381" x="4897438" y="2771775"/>
          <p14:tracePt t="65388" x="4987925" y="2792413"/>
          <p14:tracePt t="65397" x="5106988" y="2798763"/>
          <p14:tracePt t="65407" x="5351463" y="2798763"/>
          <p14:tracePt t="65410" x="5400675" y="2798763"/>
          <p14:tracePt t="65420" x="5499100" y="2798763"/>
          <p14:tracePt t="65427" x="5603875" y="2798763"/>
          <p14:tracePt t="65440" x="5702300" y="2798763"/>
          <p14:tracePt t="65449" x="5883275" y="2798763"/>
          <p14:tracePt t="65454" x="5932488" y="2798763"/>
          <p14:tracePt t="65464" x="6016625" y="2798763"/>
          <p14:tracePt t="65468" x="6107113" y="2798763"/>
          <p14:tracePt t="65477" x="6184900" y="2798763"/>
          <p14:tracePt t="65490" x="6283325" y="2806700"/>
          <p14:tracePt t="65493" x="6296025" y="2806700"/>
          <p14:tracePt t="65503" x="6353175" y="2813050"/>
          <p14:tracePt t="65506" x="6365875" y="2813050"/>
          <p14:tracePt t="65516" x="6373813" y="2813050"/>
          <p14:tracePt t="65527" x="6388100" y="2813050"/>
          <p14:tracePt t="65532" x="6400800" y="2813050"/>
          <p14:tracePt t="65542" x="6408738" y="2813050"/>
          <p14:tracePt t="65546" x="6423025" y="2813050"/>
          <p14:tracePt t="65558" x="6435725" y="2813050"/>
          <p14:tracePt t="65568" x="6472238" y="2813050"/>
          <p14:tracePt t="65572" x="6484938" y="2813050"/>
          <p14:tracePt t="65583" x="6499225" y="2813050"/>
          <p14:tracePt t="65588" x="6507163" y="2813050"/>
          <p14:tracePt t="65599" x="6519863" y="2813050"/>
          <p14:tracePt t="65610" x="6542088" y="2806700"/>
          <p14:tracePt t="65613" x="6548438" y="2806700"/>
          <p14:tracePt t="67382" x="6554788" y="2806700"/>
          <p14:tracePt t="67388" x="6562725" y="2819400"/>
          <p14:tracePt t="67402" x="6562725" y="2833688"/>
          <p14:tracePt t="67408" x="6569075" y="2855913"/>
          <p14:tracePt t="67418" x="6577013" y="2862263"/>
          <p14:tracePt t="67428" x="6583363" y="2890838"/>
          <p14:tracePt t="67434" x="6583363" y="2897188"/>
          <p14:tracePt t="67444" x="6597650" y="2917825"/>
          <p14:tracePt t="67448" x="6604000" y="2938463"/>
          <p14:tracePt t="67458" x="6611938" y="2960688"/>
          <p14:tracePt t="67468" x="6638925" y="3016250"/>
          <p14:tracePt t="67475" x="6646863" y="3030538"/>
          <p14:tracePt t="67484" x="6661150" y="3065463"/>
          <p14:tracePt t="67489" x="6681788" y="3100388"/>
          <p14:tracePt t="67498" x="6702425" y="3141663"/>
          <p14:tracePt t="67508" x="6731000" y="3190875"/>
          <p14:tracePt t="67515" x="6731000" y="3205163"/>
          <p14:tracePt t="67525" x="6751638" y="3240088"/>
          <p14:tracePt t="67531" x="6772275" y="3275013"/>
          <p14:tracePt t="67542" x="6800850" y="3309938"/>
          <p14:tracePt t="67550" x="6842125" y="3373438"/>
          <p14:tracePt t="67554" x="6856413" y="3387725"/>
          <p14:tracePt t="67564" x="6884988" y="3414713"/>
          <p14:tracePt t="67570" x="6911975" y="3443288"/>
          <p14:tracePt t="67580" x="6946900" y="3470275"/>
          <p14:tracePt t="67591" x="6975475" y="3505200"/>
          <p14:tracePt t="67604" x="6981825" y="3513138"/>
          <p14:tracePt t="67611" x="6996113" y="3513138"/>
          <p14:tracePt t="67620" x="6996113" y="3519488"/>
          <p14:tracePt t="67630" x="7002463" y="3527425"/>
          <p14:tracePt t="67647" x="7002463" y="3533775"/>
          <p14:tracePt t="67650" x="7010400" y="3533775"/>
          <p14:tracePt t="67872" x="7002463" y="3519488"/>
          <p14:tracePt t="67893" x="6996113" y="3513138"/>
          <p14:tracePt t="67903" x="6989763" y="3513138"/>
          <p14:tracePt t="67913" x="6989763" y="3498850"/>
          <p14:tracePt t="67929" x="6981825" y="3498850"/>
          <p14:tracePt t="67958" x="6981825" y="3492500"/>
          <p14:tracePt t="67984" x="6975475" y="3492500"/>
          <p14:tracePt t="68019" x="6967538" y="3484563"/>
          <p14:tracePt t="68029" x="6967538" y="3478213"/>
          <p14:tracePt t="68039" x="6961188" y="3478213"/>
          <p14:tracePt t="68048" x="6961188" y="3470275"/>
          <p14:tracePt t="68055" x="6961188" y="3463925"/>
          <p14:tracePt t="68064" x="6961188" y="3457575"/>
          <p14:tracePt t="68074" x="6961188" y="3443288"/>
          <p14:tracePt t="68078" x="6961188" y="3435350"/>
          <p14:tracePt t="68088" x="6961188" y="3429000"/>
          <p14:tracePt t="68094" x="6961188" y="3422650"/>
          <p14:tracePt t="68104" x="6961188" y="3408363"/>
          <p14:tracePt t="68114" x="6961188" y="3394075"/>
          <p14:tracePt t="68130" x="6961188" y="3379788"/>
          <p14:tracePt t="68134" x="6961188" y="3365500"/>
          <p14:tracePt t="68144" x="6961188" y="3359150"/>
          <p14:tracePt t="68154" x="6961188" y="3338513"/>
          <p14:tracePt t="68160" x="6961188" y="3330575"/>
          <p14:tracePt t="68170" x="6961188" y="3324225"/>
          <p14:tracePt t="68175" x="6954838" y="3303588"/>
          <p14:tracePt t="68185" x="6946900" y="3289300"/>
          <p14:tracePt t="68195" x="6940550" y="3268663"/>
          <p14:tracePt t="68201" x="6932613" y="3260725"/>
          <p14:tracePt t="68211" x="6926263" y="3240088"/>
          <p14:tracePt t="68217" x="6919913" y="3225800"/>
          <p14:tracePt t="68227" x="6905625" y="3205163"/>
          <p14:tracePt t="68237" x="6877050" y="3176588"/>
          <p14:tracePt t="68250" x="6870700" y="3170238"/>
          <p14:tracePt t="68257" x="6862763" y="3170238"/>
          <p14:tracePt t="68266" x="6856413" y="3162300"/>
          <p14:tracePt t="68347" x="6856413" y="3170238"/>
          <p14:tracePt t="68356" x="6862763" y="3190875"/>
          <p14:tracePt t="68362" x="6870700" y="3198813"/>
          <p14:tracePt t="68372" x="6884988" y="3219450"/>
          <p14:tracePt t="68376" x="6897688" y="3233738"/>
          <p14:tracePt t="68386" x="6911975" y="3246438"/>
          <p14:tracePt t="68396" x="6975475" y="3289300"/>
          <p14:tracePt t="68402" x="6989763" y="3295650"/>
          <p14:tracePt t="68412" x="7024688" y="3316288"/>
          <p14:tracePt t="68416" x="7065963" y="3330575"/>
          <p14:tracePt t="68426" x="7094538" y="3338513"/>
          <p14:tracePt t="68436" x="7164388" y="3352800"/>
          <p14:tracePt t="68442" x="7178675" y="3352800"/>
          <p14:tracePt t="68452" x="7213600" y="3352800"/>
          <p14:tracePt t="68458" x="7240588" y="3352800"/>
          <p14:tracePt t="68468" x="7283450" y="3352800"/>
          <p14:tracePt t="68478" x="7332663" y="3352800"/>
          <p14:tracePt t="68482" x="7339013" y="3352800"/>
          <p14:tracePt t="68492" x="7359650" y="3344863"/>
          <p14:tracePt t="68498" x="7380288" y="3330575"/>
          <p14:tracePt t="68508" x="7394575" y="3330575"/>
          <p14:tracePt t="68518" x="7402513" y="3324225"/>
          <p14:tracePt t="68522" x="7408863" y="3324225"/>
          <p14:tracePt t="68532" x="7408863" y="3316288"/>
          <p14:tracePt t="68538" x="7415213" y="3316288"/>
          <p14:tracePt t="68548" x="7423150" y="3316288"/>
          <p14:tracePt t="68558" x="7429500" y="3316288"/>
          <p14:tracePt t="68568" x="7437438" y="3316288"/>
          <p14:tracePt t="68578" x="7437438" y="3309938"/>
          <p14:tracePt t="68616" x="7443788" y="3309938"/>
          <p14:tracePt t="68629" x="7443788" y="3303588"/>
          <p14:tracePt t="69412" x="7443788" y="3295650"/>
          <p14:tracePt t="69422" x="7437438" y="3289300"/>
          <p14:tracePt t="69427" x="7429500" y="3289300"/>
          <p14:tracePt t="69436" x="7423150" y="3281363"/>
          <p14:tracePt t="69441" x="7408863" y="3268663"/>
          <p14:tracePt t="69451" x="7394575" y="3254375"/>
          <p14:tracePt t="69461" x="7353300" y="3233738"/>
          <p14:tracePt t="69467" x="7345363" y="3233738"/>
          <p14:tracePt t="69478" x="7324725" y="3225800"/>
          <p14:tracePt t="69484" x="7304088" y="3219450"/>
          <p14:tracePt t="69495" x="7275513" y="3219450"/>
          <p14:tracePt t="69503" x="7219950" y="3219450"/>
          <p14:tracePt t="69508" x="7205663" y="3219450"/>
          <p14:tracePt t="69516" x="7164388" y="3225800"/>
          <p14:tracePt t="69522" x="7115175" y="3233738"/>
          <p14:tracePt t="69532" x="7059613" y="3246438"/>
          <p14:tracePt t="69542" x="6975475" y="3275013"/>
          <p14:tracePt t="69546" x="6954838" y="3289300"/>
          <p14:tracePt t="69556" x="6884988" y="3316288"/>
          <p14:tracePt t="69562" x="6813550" y="3338513"/>
          <p14:tracePt t="69572" x="6743700" y="3359150"/>
          <p14:tracePt t="69582" x="6646863" y="3414713"/>
          <p14:tracePt t="69586" x="6632575" y="3414713"/>
          <p14:tracePt t="69598" x="6577013" y="3443288"/>
          <p14:tracePt t="69602" x="6527800" y="3470275"/>
          <p14:tracePt t="69612" x="6478588" y="3492500"/>
          <p14:tracePt t="69622" x="6415088" y="3519488"/>
          <p14:tracePt t="69628" x="6408738" y="3527425"/>
          <p14:tracePt t="69638" x="6380163" y="3541713"/>
          <p14:tracePt t="69642" x="6359525" y="3548063"/>
          <p14:tracePt t="69652" x="6353175" y="3548063"/>
          <p14:tracePt t="69662" x="6330950" y="3554413"/>
          <p14:tracePt t="69668" x="6324600" y="3554413"/>
          <p14:tracePt t="69678" x="6318250" y="3554413"/>
          <p14:tracePt t="69682" x="6310313" y="3562350"/>
          <p14:tracePt t="69692" x="6296025" y="3568700"/>
          <p14:tracePt t="69702" x="6289675" y="3576638"/>
          <p14:tracePt t="69708" x="6283325" y="3576638"/>
          <p14:tracePt t="69724" x="6275388" y="3589338"/>
          <p14:tracePt t="69735" x="6269038" y="3589338"/>
          <p14:tracePt t="69775" x="6261100" y="3589338"/>
          <p14:tracePt t="69799" x="6254750" y="3589338"/>
          <p14:tracePt t="69824" x="6246813" y="3589338"/>
          <p14:tracePt t="69865" x="6240463" y="3589338"/>
          <p14:tracePt t="69871" x="6240463" y="3582988"/>
          <p14:tracePt t="69885" x="6234113" y="3582988"/>
          <p14:tracePt t="69897" x="6226175" y="3576638"/>
          <p14:tracePt t="69905" x="6219825" y="3576638"/>
          <p14:tracePt t="69930" x="6211888" y="3576638"/>
          <p14:tracePt t="69946" x="6205538" y="3576638"/>
          <p14:tracePt t="69987" x="6199188" y="3576638"/>
          <p14:tracePt t="70031" x="6191250" y="3576638"/>
          <p14:tracePt t="70107" x="6184900" y="3576638"/>
          <p14:tracePt t="70122" x="6176963" y="3576638"/>
          <p14:tracePt t="70169" x="6170613" y="3582988"/>
          <p14:tracePt t="70491" x="6176963" y="3582988"/>
          <p14:tracePt t="70505" x="6184900" y="3582988"/>
          <p14:tracePt t="70546" x="6191250" y="3582988"/>
          <p14:tracePt t="70556" x="6199188" y="3582988"/>
          <p14:tracePt t="70567" x="6205538" y="3582988"/>
          <p14:tracePt t="70576" x="6211888" y="3582988"/>
          <p14:tracePt t="70586" x="6219825" y="3582988"/>
          <p14:tracePt t="70596" x="6226175" y="3582988"/>
          <p14:tracePt t="70616" x="6234113" y="3582988"/>
          <p14:tracePt t="70649" x="6240463" y="3582988"/>
          <p14:tracePt t="70664" x="6246813" y="3582988"/>
          <p14:tracePt t="70667" x="6254750" y="3582988"/>
          <p14:tracePt t="70686" x="6261100" y="3582988"/>
          <p14:tracePt t="70706" x="6269038" y="3582988"/>
          <p14:tracePt t="70732" x="6275388" y="3582988"/>
          <p14:tracePt t="70762" x="6283325" y="3582988"/>
          <p14:tracePt t="70772" x="6289675" y="3582988"/>
          <p14:tracePt t="70788" x="6296025" y="3582988"/>
          <p14:tracePt t="70808" x="6303963" y="3582988"/>
          <p14:tracePt t="70822" x="6318250" y="3582988"/>
          <p14:tracePt t="70838" x="6324600" y="3582988"/>
          <p14:tracePt t="70848" x="6330950" y="3582988"/>
          <p14:tracePt t="70852" x="6330950" y="3576638"/>
          <p14:tracePt t="70864" x="6338888" y="3576638"/>
          <p14:tracePt t="71509" x="6345238" y="3576638"/>
          <p14:tracePt t="71534" x="6353175" y="3576638"/>
          <p14:tracePt t="71544" x="6359525" y="3576638"/>
          <p14:tracePt t="71548" x="6365875" y="3576638"/>
          <p14:tracePt t="71554" x="6373813" y="3576638"/>
          <p14:tracePt t="71564" x="6380163" y="3576638"/>
          <p14:tracePt t="71571" x="6388100" y="3576638"/>
          <p14:tracePt t="71581" x="6408738" y="3576638"/>
          <p14:tracePt t="71593" x="6429375" y="3568700"/>
          <p14:tracePt t="71595" x="6435725" y="3568700"/>
          <p14:tracePt t="71604" x="6450013" y="3568700"/>
          <p14:tracePt t="71610" x="6472238" y="3568700"/>
          <p14:tracePt t="71620" x="6492875" y="3562350"/>
          <p14:tracePt t="71630" x="6542088" y="3562350"/>
          <p14:tracePt t="71634" x="6548438" y="3562350"/>
          <p14:tracePt t="71644" x="6569075" y="3562350"/>
          <p14:tracePt t="71650" x="6589713" y="3562350"/>
          <p14:tracePt t="71660" x="6611938" y="3554413"/>
          <p14:tracePt t="71671" x="6632575" y="3554413"/>
          <p14:tracePt t="71678" x="6646863" y="3554413"/>
          <p14:tracePt t="71688" x="6661150" y="3554413"/>
          <p14:tracePt t="71691" x="6667500" y="3554413"/>
          <p14:tracePt t="71701" x="6681788" y="3554413"/>
          <p14:tracePt t="71712" x="6696075" y="3554413"/>
          <p14:tracePt t="71717" x="6702425" y="3554413"/>
          <p14:tracePt t="71728" x="6716713" y="3554413"/>
          <p14:tracePt t="71731" x="6723063" y="3554413"/>
          <p14:tracePt t="71740" x="6737350" y="3554413"/>
          <p14:tracePt t="71750" x="6751638" y="3554413"/>
          <p14:tracePt t="71756" x="6757988" y="3554413"/>
          <p14:tracePt t="71767" x="6765925" y="3554413"/>
          <p14:tracePt t="71770" x="6772275" y="3554413"/>
          <p14:tracePt t="71782" x="6778625" y="3554413"/>
          <p14:tracePt t="71793" x="6786563" y="3554413"/>
          <p14:tracePt t="71796" x="6800850" y="3548063"/>
          <p14:tracePt t="71806" x="6807200" y="3548063"/>
          <p14:tracePt t="71823" x="6813550" y="3548063"/>
          <p14:tracePt t="71833" x="6821488" y="3548063"/>
          <p14:tracePt t="71837" x="6827838" y="3548063"/>
          <p14:tracePt t="71848" x="6827838" y="3541713"/>
          <p14:tracePt t="71853" x="6835775" y="3541713"/>
          <p14:tracePt t="71863" x="6842125" y="3541713"/>
          <p14:tracePt t="71872" x="6848475" y="3541713"/>
          <p14:tracePt t="71886" x="6856413" y="3541713"/>
          <p14:tracePt t="71892" x="6870700" y="3541713"/>
          <p14:tracePt t="71902" x="6877050" y="3541713"/>
          <p14:tracePt t="71912" x="6891338" y="3541713"/>
          <p14:tracePt t="71918" x="6897688" y="3541713"/>
          <p14:tracePt t="71928" x="6911975" y="3541713"/>
          <p14:tracePt t="71942" x="6919913" y="3541713"/>
          <p14:tracePt t="71952" x="6940550" y="3541713"/>
          <p14:tracePt t="71968" x="6946900" y="3541713"/>
          <p14:tracePt t="71972" x="6954838" y="3541713"/>
          <p14:tracePt t="71982" x="6961188" y="3541713"/>
          <p14:tracePt t="71992" x="6975475" y="3541713"/>
          <p14:tracePt t="71998" x="6989763" y="3541713"/>
          <p14:tracePt t="72008" x="6996113" y="3541713"/>
          <p14:tracePt t="72012" x="7010400" y="3541713"/>
          <p14:tracePt t="72024" x="7016750" y="3541713"/>
          <p14:tracePt t="72034" x="7037388" y="3541713"/>
          <p14:tracePt t="72038" x="7051675" y="3541713"/>
          <p14:tracePt t="72048" x="7059613" y="3541713"/>
          <p14:tracePt t="72055" x="7065963" y="3541713"/>
          <p14:tracePt t="72064" x="7086600" y="3533775"/>
          <p14:tracePt t="72074" x="7115175" y="3533775"/>
          <p14:tracePt t="72078" x="7121525" y="3533775"/>
          <p14:tracePt t="72088" x="7143750" y="3533775"/>
          <p14:tracePt t="72094" x="7170738" y="3527425"/>
          <p14:tracePt t="72104" x="7191375" y="3527425"/>
          <p14:tracePt t="72114" x="7234238" y="3527425"/>
          <p14:tracePt t="72119" x="7240588" y="3527425"/>
          <p14:tracePt t="72130" x="7269163" y="3527425"/>
          <p14:tracePt t="72134" x="7289800" y="3527425"/>
          <p14:tracePt t="72144" x="7310438" y="3527425"/>
          <p14:tracePt t="72154" x="7324725" y="3513138"/>
          <p14:tracePt t="72160" x="7339013" y="3513138"/>
          <p14:tracePt t="72174" x="7345363" y="3513138"/>
          <p14:tracePt t="72191" x="7353300" y="3513138"/>
          <p14:tracePt t="72194" x="7353300" y="3505200"/>
          <p14:tracePt t="72205" x="7359650" y="3505200"/>
          <p14:tracePt t="72296" x="7367588" y="3505200"/>
          <p14:tracePt t="72765" x="7380288" y="3505200"/>
          <p14:tracePt t="72775" x="7408863" y="3498850"/>
          <p14:tracePt t="72784" x="7423150" y="3498850"/>
          <p14:tracePt t="72790" x="7429500" y="3498850"/>
          <p14:tracePt t="72794" x="7437438" y="3498850"/>
          <p14:tracePt t="72804" x="7450138" y="3492500"/>
          <p14:tracePt t="72814" x="7472363" y="3492500"/>
          <p14:tracePt t="72820" x="7478713" y="3492500"/>
          <p14:tracePt t="72830" x="7486650" y="3492500"/>
          <p14:tracePt t="72837" x="7493000" y="3492500"/>
          <p14:tracePt t="72847" x="7513638" y="3492500"/>
          <p14:tracePt t="72858" x="7527925" y="3492500"/>
          <p14:tracePt t="72862" x="7534275" y="3492500"/>
          <p14:tracePt t="72870" x="7542213" y="3492500"/>
          <p14:tracePt t="72877" x="7556500" y="3492500"/>
          <p14:tracePt t="72886" x="7577138" y="3492500"/>
          <p14:tracePt t="72896" x="7604125" y="3492500"/>
          <p14:tracePt t="72911" x="7626350" y="3492500"/>
          <p14:tracePt t="72916" x="7646988" y="3492500"/>
          <p14:tracePt t="72929" x="7667625" y="3492500"/>
          <p14:tracePt t="72946" x="7716838" y="3492500"/>
          <p14:tracePt t="72952" x="7745413" y="3492500"/>
          <p14:tracePt t="72956" x="7772400" y="3492500"/>
          <p14:tracePt t="72967" x="7793038" y="3484563"/>
          <p14:tracePt t="72979" x="7835900" y="3484563"/>
          <p14:tracePt t="72984" x="7842250" y="3484563"/>
          <p14:tracePt t="72994" x="7864475" y="3484563"/>
          <p14:tracePt t="72996" x="7877175" y="3484563"/>
          <p14:tracePt t="73007" x="7891463" y="3484563"/>
          <p14:tracePt t="73017" x="7920038" y="3484563"/>
          <p14:tracePt t="73023" x="7926388" y="3484563"/>
          <p14:tracePt t="73032" x="7940675" y="3484563"/>
          <p14:tracePt t="73036" x="7954963" y="3484563"/>
          <p14:tracePt t="73046" x="7969250" y="3484563"/>
          <p14:tracePt t="73058" x="7996238" y="3484563"/>
          <p14:tracePt t="73068" x="8004175" y="3484563"/>
          <p14:tracePt t="73072" x="8016875" y="3484563"/>
          <p14:tracePt t="73078" x="8024813" y="3484563"/>
          <p14:tracePt t="73088" x="8031163" y="3484563"/>
          <p14:tracePt t="73098" x="8039100" y="3484563"/>
          <p14:tracePt t="73102" x="8045450" y="3484563"/>
          <p14:tracePt t="73112" x="8053388" y="3478213"/>
          <p14:tracePt t="73118" x="8066088" y="3478213"/>
          <p14:tracePt t="73128" x="8074025" y="3478213"/>
          <p14:tracePt t="73138" x="8088313" y="3478213"/>
          <p14:tracePt t="73143" x="8094663" y="3478213"/>
          <p14:tracePt t="73152" x="8101013" y="3478213"/>
          <p14:tracePt t="73158" x="8108950" y="3478213"/>
          <p14:tracePt t="73168" x="8115300" y="3478213"/>
          <p14:tracePt t="73178" x="8135938" y="3478213"/>
          <p14:tracePt t="73194" x="8143875" y="3470275"/>
          <p14:tracePt t="73208" x="8150225" y="3470275"/>
          <p14:tracePt t="73218" x="8158163" y="3463925"/>
          <p14:tracePt t="73224" x="8164513" y="3463925"/>
          <p14:tracePt t="73238" x="8170863" y="3463925"/>
          <p14:tracePt t="73258" x="8178800" y="3463925"/>
          <p14:tracePt t="73360" x="8178800" y="3457575"/>
          <p14:tracePt t="74143" x="8164513" y="3457575"/>
          <p14:tracePt t="74152" x="8123238" y="3429000"/>
          <p14:tracePt t="74156" x="8039100" y="3387725"/>
          <p14:tracePt t="74166" x="7912100" y="3352800"/>
          <p14:tracePt t="74176" x="7653338" y="3289300"/>
          <p14:tracePt t="74182" x="7604125" y="3289300"/>
          <p14:tracePt t="74192" x="7493000" y="3289300"/>
          <p14:tracePt t="74197" x="7289800" y="3316288"/>
          <p14:tracePt t="74208" x="7100888" y="3316288"/>
          <p14:tracePt t="74218" x="6765925" y="3359150"/>
          <p14:tracePt t="74222" x="6702425" y="3365500"/>
          <p14:tracePt t="74232" x="6554788" y="3394075"/>
          <p14:tracePt t="74238" x="6408738" y="3422650"/>
          <p14:tracePt t="74248" x="6310313" y="3443288"/>
          <p14:tracePt t="74258" x="6142038" y="3492500"/>
          <p14:tracePt t="74262" x="6121400" y="3498850"/>
          <p14:tracePt t="74272" x="6057900" y="3513138"/>
          <p14:tracePt t="74278" x="6010275" y="3527425"/>
          <p14:tracePt t="74288" x="5961063" y="3541713"/>
          <p14:tracePt t="74298" x="5897563" y="3562350"/>
          <p14:tracePt t="74302" x="5891213" y="3568700"/>
          <p14:tracePt t="74312" x="5870575" y="3582988"/>
          <p14:tracePt t="74318" x="5848350" y="3597275"/>
          <p14:tracePt t="74328" x="5842000" y="3603625"/>
          <p14:tracePt t="74338" x="5827713" y="3624263"/>
          <p14:tracePt t="74345" x="5827713" y="3632200"/>
          <p14:tracePt t="74354" x="5827713" y="3638550"/>
          <p14:tracePt t="74358" x="5827713" y="3646488"/>
          <p14:tracePt t="74379" x="5827713" y="3652838"/>
          <p14:tracePt t="74385" x="5827713" y="3659188"/>
          <p14:tracePt t="74414" x="5827713" y="3667125"/>
          <p14:tracePt t="74428" x="5827713" y="3673475"/>
          <p14:tracePt t="74434" x="5821363" y="3673475"/>
          <p14:tracePt t="74440" x="5821363" y="3681413"/>
          <p14:tracePt t="74450" x="5821363" y="3687763"/>
          <p14:tracePt t="74462" x="5821363" y="3695700"/>
          <p14:tracePt t="74472" x="5821363" y="3702050"/>
          <p14:tracePt t="74480" x="5821363" y="3708400"/>
          <p14:tracePt t="74535" x="5827713" y="3708400"/>
          <p14:tracePt t="74540" x="5827713" y="3716338"/>
          <p14:tracePt t="74570" x="5834063" y="3716338"/>
          <p14:tracePt t="74641" x="5834063" y="3722688"/>
          <p14:tracePt t="74651" x="5848350" y="3730625"/>
          <p14:tracePt t="74665" x="5876925" y="3730625"/>
          <p14:tracePt t="74667" x="5883275" y="3730625"/>
          <p14:tracePt t="74677" x="5905500" y="3730625"/>
          <p14:tracePt t="74682" x="5940425" y="3736975"/>
          <p14:tracePt t="74692" x="5961063" y="3736975"/>
          <p14:tracePt t="74703" x="5988050" y="3736975"/>
          <p14:tracePt t="74706" x="5995988" y="3736975"/>
          <p14:tracePt t="74716" x="6010275" y="3736975"/>
          <p14:tracePt t="74722" x="6022975" y="3736975"/>
          <p14:tracePt t="74732" x="6030913" y="3736975"/>
          <p14:tracePt t="74743" x="6045200" y="3743325"/>
          <p14:tracePt t="74756" x="6051550" y="3743325"/>
          <p14:tracePt t="74772" x="6057900" y="3743325"/>
          <p14:tracePt t="74783" x="6065838" y="3743325"/>
          <p14:tracePt t="74793" x="6065838" y="3751263"/>
          <p14:tracePt t="74799" x="6072188" y="3751263"/>
          <p14:tracePt t="74818" x="6080125" y="3751263"/>
          <p14:tracePt t="74822" x="6086475" y="3751263"/>
          <p14:tracePt t="74832" x="6094413" y="3751263"/>
          <p14:tracePt t="74842" x="6100763" y="3751263"/>
          <p14:tracePt t="74852" x="6107113" y="3751263"/>
          <p14:tracePt t="74863" x="6115050" y="3751263"/>
          <p14:tracePt t="74880" x="6121400" y="3751263"/>
          <p14:tracePt t="75408" x="6129338" y="3751263"/>
          <p14:tracePt t="75418" x="6135688" y="3743325"/>
          <p14:tracePt t="75422" x="6142038" y="3743325"/>
          <p14:tracePt t="75432" x="6142038" y="3736975"/>
          <p14:tracePt t="75442" x="6164263" y="3730625"/>
          <p14:tracePt t="75448" x="6170613" y="3730625"/>
          <p14:tracePt t="75458" x="6176963" y="3730625"/>
          <p14:tracePt t="75462" x="6184900" y="3730625"/>
          <p14:tracePt t="75474" x="6191250" y="3730625"/>
          <p14:tracePt t="75484" x="6205538" y="3730625"/>
          <p14:tracePt t="75498" x="6211888" y="3730625"/>
          <p14:tracePt t="75514" x="6219825" y="3730625"/>
          <p14:tracePt t="75529" x="6226175" y="3730625"/>
          <p14:tracePt t="75538" x="6234113" y="3730625"/>
          <p14:tracePt t="75544" x="6246813" y="3730625"/>
          <p14:tracePt t="75554" x="6269038" y="3730625"/>
          <p14:tracePt t="75564" x="6303963" y="3730625"/>
          <p14:tracePt t="75568" x="6310313" y="3730625"/>
          <p14:tracePt t="75579" x="6330950" y="3730625"/>
          <p14:tracePt t="75584" x="6353175" y="3730625"/>
          <p14:tracePt t="75594" x="6365875" y="3730625"/>
          <p14:tracePt t="75605" x="6388100" y="3730625"/>
          <p14:tracePt t="75614" x="6400800" y="3730625"/>
          <p14:tracePt t="75625" x="6408738" y="3730625"/>
          <p14:tracePt t="75634" x="6423025" y="3730625"/>
          <p14:tracePt t="75644" x="6435725" y="3730625"/>
          <p14:tracePt t="75660" x="6450013" y="3730625"/>
          <p14:tracePt t="75664" x="6464300" y="3730625"/>
          <p14:tracePt t="75674" x="6478588" y="3730625"/>
          <p14:tracePt t="75684" x="6492875" y="3730625"/>
          <p14:tracePt t="75700" x="6507163" y="3730625"/>
          <p14:tracePt t="75707" x="6519863" y="3730625"/>
          <p14:tracePt t="75727" x="6534150" y="3730625"/>
          <p14:tracePt t="75741" x="6542088" y="3730625"/>
          <p14:tracePt t="75760" x="6548438" y="3730625"/>
          <p14:tracePt t="75796" x="6554788" y="3730625"/>
          <p14:tracePt t="75826" x="6562725" y="3730625"/>
          <p14:tracePt t="75883" x="6569075" y="3730625"/>
          <p14:tracePt t="75896" x="6577013" y="3730625"/>
          <p14:tracePt t="75906" x="6589713" y="3730625"/>
          <p14:tracePt t="75916" x="6597650" y="3730625"/>
          <p14:tracePt t="75927" x="6604000" y="3730625"/>
          <p14:tracePt t="75938" x="6611938" y="3730625"/>
          <p14:tracePt t="76184" x="6618288" y="3730625"/>
          <p14:tracePt t="76190" x="6624638" y="3730625"/>
          <p14:tracePt t="76200" x="6646863" y="3730625"/>
          <p14:tracePt t="76204" x="6661150" y="3730625"/>
          <p14:tracePt t="76215" x="6681788" y="3730625"/>
          <p14:tracePt t="76224" x="6737350" y="3730625"/>
          <p14:tracePt t="76230" x="6743700" y="3730625"/>
          <p14:tracePt t="76240" x="6772275" y="3730625"/>
          <p14:tracePt t="76244" x="6792913" y="3730625"/>
          <p14:tracePt t="76254" x="6807200" y="3730625"/>
          <p14:tracePt t="76264" x="6827838" y="3730625"/>
          <p14:tracePt t="76271" x="6835775" y="3730625"/>
          <p14:tracePt t="76282" x="6842125" y="3730625"/>
          <p14:tracePt t="76286" x="6848475" y="3730625"/>
          <p14:tracePt t="76296" x="6856413" y="3730625"/>
          <p14:tracePt t="76317" x="6862763" y="3730625"/>
          <p14:tracePt t="76351" x="6862763" y="3722688"/>
          <p14:tracePt t="76362" x="6870700" y="3722688"/>
          <p14:tracePt t="76371" x="6877050" y="3722688"/>
          <p14:tracePt t="76406" x="6884988" y="3722688"/>
          <p14:tracePt t="76452" x="6891338" y="3722688"/>
          <p14:tracePt t="76483" x="6897688" y="3722688"/>
          <p14:tracePt t="76492" x="6905625" y="3722688"/>
          <p14:tracePt t="76503" x="6905625" y="3716338"/>
          <p14:tracePt t="76512" x="6911975" y="3716338"/>
          <p14:tracePt t="76538" x="6919913" y="3716338"/>
          <p14:tracePt t="76548" x="6926263" y="3716338"/>
          <p14:tracePt t="76558" x="6932613" y="3716338"/>
          <p14:tracePt t="76568" x="6940550" y="3716338"/>
          <p14:tracePt t="76588" x="6954838" y="3716338"/>
          <p14:tracePt t="76608" x="6961188" y="3716338"/>
          <p14:tracePt t="76634" x="6967538" y="3716338"/>
          <p14:tracePt t="76668" x="6967538" y="3708400"/>
          <p14:tracePt t="76674" x="6975475" y="3708400"/>
          <p14:tracePt t="76688" x="6981825" y="3708400"/>
          <p14:tracePt t="76708" x="6989763" y="3708400"/>
          <p14:tracePt t="76714" x="6989763" y="3702050"/>
          <p14:tracePt t="76728" x="6996113" y="3702050"/>
          <p14:tracePt t="76750" x="7010400" y="3702050"/>
          <p14:tracePt t="76770" x="7016750" y="3702050"/>
          <p14:tracePt t="76791" x="7024688" y="3702050"/>
          <p14:tracePt t="76805" x="7031038" y="3702050"/>
          <p14:tracePt t="76811" x="7037388" y="3702050"/>
          <p14:tracePt t="76830" x="7051675" y="3702050"/>
          <p14:tracePt t="76834" x="7059613" y="3702050"/>
          <p14:tracePt t="76844" x="7065963" y="3702050"/>
          <p14:tracePt t="76850" x="7073900" y="3702050"/>
          <p14:tracePt t="76860" x="7086600" y="3702050"/>
          <p14:tracePt t="76871" x="7108825" y="3702050"/>
          <p14:tracePt t="76877" x="7115175" y="3702050"/>
          <p14:tracePt t="76888" x="7121525" y="3702050"/>
          <p14:tracePt t="76891" x="7129463" y="3702050"/>
          <p14:tracePt t="76901" x="7143750" y="3702050"/>
          <p14:tracePt t="76910" x="7156450" y="3702050"/>
          <p14:tracePt t="76926" x="7170738" y="3702050"/>
          <p14:tracePt t="76930" x="7178675" y="3702050"/>
          <p14:tracePt t="76947" x="7199313" y="3702050"/>
          <p14:tracePt t="76950" x="7213600" y="3702050"/>
          <p14:tracePt t="76956" x="7219950" y="3702050"/>
          <p14:tracePt t="76967" x="7240588" y="3702050"/>
          <p14:tracePt t="76972" x="7262813" y="3702050"/>
          <p14:tracePt t="76983" x="7289800" y="3702050"/>
          <p14:tracePt t="76992" x="7339013" y="3702050"/>
          <p14:tracePt t="76997" x="7345363" y="3702050"/>
          <p14:tracePt t="77007" x="7373938" y="3702050"/>
          <p14:tracePt t="77012" x="7394575" y="3702050"/>
          <p14:tracePt t="77022" x="7408863" y="3702050"/>
          <p14:tracePt t="77032" x="7443788" y="3702050"/>
          <p14:tracePt t="77036" x="7450138" y="3702050"/>
          <p14:tracePt t="77047" x="7464425" y="3702050"/>
          <p14:tracePt t="77052" x="7486650" y="3702050"/>
          <p14:tracePt t="77062" x="7507288" y="3702050"/>
          <p14:tracePt t="77072" x="7542213" y="3702050"/>
          <p14:tracePt t="77076" x="7556500" y="3702050"/>
          <p14:tracePt t="77088" x="7577138" y="3702050"/>
          <p14:tracePt t="77093" x="7604125" y="3702050"/>
          <p14:tracePt t="77102" x="7632700" y="3702050"/>
          <p14:tracePt t="77112" x="7688263" y="3708400"/>
          <p14:tracePt t="77118" x="7702550" y="3708400"/>
          <p14:tracePt t="77128" x="7731125" y="3708400"/>
          <p14:tracePt t="77132" x="7751763" y="3708400"/>
          <p14:tracePt t="77143" x="7780338" y="3708400"/>
          <p14:tracePt t="77152" x="7807325" y="3708400"/>
          <p14:tracePt t="77159" x="7815263" y="3708400"/>
          <p14:tracePt t="77168" x="7835900" y="3716338"/>
          <p14:tracePt t="77172" x="7842250" y="3716338"/>
          <p14:tracePt t="77193" x="7856538" y="3716338"/>
          <p14:tracePt t="77215" x="7864475" y="3716338"/>
          <p14:tracePt t="90146" x="7856538" y="3708400"/>
          <p14:tracePt t="90156" x="7827963" y="3687763"/>
          <p14:tracePt t="90160" x="7807325" y="3659188"/>
          <p14:tracePt t="90170" x="7780338" y="3624263"/>
          <p14:tracePt t="90180" x="7731125" y="3554413"/>
          <p14:tracePt t="90187" x="7723188" y="3541713"/>
          <p14:tracePt t="90196" x="7696200" y="3505200"/>
          <p14:tracePt t="90200" x="7681913" y="3484563"/>
          <p14:tracePt t="90211" x="7675563" y="3470275"/>
          <p14:tracePt t="90221" x="7661275" y="3457575"/>
          <p14:tracePt t="90237" x="7661275" y="3443288"/>
          <p14:tracePt t="90244" x="7646988" y="3435350"/>
          <p14:tracePt t="90253" x="7639050" y="3422650"/>
          <p14:tracePt t="90264" x="7604125" y="3387725"/>
          <p14:tracePt t="90266" x="7604125" y="3379788"/>
          <p14:tracePt t="90276" x="7577138" y="3352800"/>
          <p14:tracePt t="90282" x="7548563" y="3324225"/>
          <p14:tracePt t="90292" x="7521575" y="3281363"/>
          <p14:tracePt t="90302" x="7472363" y="3225800"/>
          <p14:tracePt t="90307" x="7464425" y="3219450"/>
          <p14:tracePt t="90316" x="7429500" y="3190875"/>
          <p14:tracePt t="90323" x="7388225" y="3155950"/>
          <p14:tracePt t="90333" x="7380288" y="3155950"/>
          <p14:tracePt t="90345" x="7373938" y="3155950"/>
          <p14:tracePt t="90361" x="7367588" y="3155950"/>
          <p14:tracePt t="90363" x="7353300" y="3184525"/>
          <p14:tracePt t="90373" x="7345363" y="3219450"/>
          <p14:tracePt t="90383" x="7339013" y="3303588"/>
          <p14:tracePt t="90388" x="7339013" y="3316288"/>
          <p14:tracePt t="90398" x="7332663" y="3373438"/>
          <p14:tracePt t="90402" x="7332663" y="3414713"/>
          <p14:tracePt t="90412" x="7332663" y="3457575"/>
          <p14:tracePt t="90423" x="7324725" y="3519488"/>
          <p14:tracePt t="90428" x="7324725" y="3527425"/>
          <p14:tracePt t="90439" x="7324725" y="3548063"/>
          <p14:tracePt t="90442" x="7324725" y="3568700"/>
          <p14:tracePt t="90456" x="7324725" y="3589338"/>
          <p14:tracePt t="90465" x="7324725" y="3617913"/>
          <p14:tracePt t="90469" x="7324725" y="3624263"/>
          <p14:tracePt t="90479" x="7324725" y="3632200"/>
          <p14:tracePt t="90485" x="7324725" y="3646488"/>
          <p14:tracePt t="90494" x="7324725" y="3652838"/>
          <p14:tracePt t="90504" x="7324725" y="3667125"/>
          <p14:tracePt t="90508" x="7324725" y="3673475"/>
          <p14:tracePt t="90519" x="7324725" y="3681413"/>
          <p14:tracePt t="90524" x="7324725" y="3695700"/>
          <p14:tracePt t="90534" x="7324725" y="3722688"/>
          <p14:tracePt t="90544" x="7324725" y="3771900"/>
          <p14:tracePt t="90548" x="7324725" y="3778250"/>
          <p14:tracePt t="90558" x="7324725" y="3813175"/>
          <p14:tracePt t="90564" x="7324725" y="3862388"/>
          <p14:tracePt t="90575" x="7324725" y="3897313"/>
          <p14:tracePt t="90584" x="7324725" y="3975100"/>
          <p14:tracePt t="90590" x="7318375" y="3989388"/>
          <p14:tracePt t="90600" x="7310438" y="4030663"/>
          <p14:tracePt t="90604" x="7310438" y="4065588"/>
          <p14:tracePt t="90614" x="7310438" y="4094163"/>
          <p14:tracePt t="90624" x="7310438" y="4164013"/>
          <p14:tracePt t="90630" x="7310438" y="4178300"/>
          <p14:tracePt t="90640" x="7310438" y="4198938"/>
          <p14:tracePt t="90644" x="7310438" y="4205288"/>
          <p14:tracePt t="90654" x="7310438" y="4219575"/>
          <p14:tracePt t="90664" x="7310438" y="4227513"/>
          <p14:tracePt t="90675" x="7310438" y="4233863"/>
          <p14:tracePt t="91881" x="7310438" y="4240213"/>
          <p14:tracePt t="91886" x="7310438" y="4254500"/>
          <p14:tracePt t="91896" x="7310438" y="4275138"/>
          <p14:tracePt t="91906" x="7310438" y="4303713"/>
          <p14:tracePt t="91911" x="7310438" y="4310063"/>
          <p14:tracePt t="91921" x="7318375" y="4332288"/>
          <p14:tracePt t="91926" x="7324725" y="4344988"/>
          <p14:tracePt t="91943" x="7324725" y="4352925"/>
          <p14:tracePt t="91946" x="7332663" y="4381500"/>
          <p14:tracePt t="91950" x="7339013" y="4402138"/>
          <p14:tracePt t="91962" x="7339013" y="4416425"/>
          <p14:tracePt t="91966" x="7339013" y="4429125"/>
          <p14:tracePt t="91977" x="7339013" y="4443413"/>
          <p14:tracePt t="91987" x="7345363" y="4464050"/>
          <p14:tracePt t="91995" x="7345363" y="4471988"/>
          <p14:tracePt t="92003" x="7345363" y="4478338"/>
          <p14:tracePt t="92006" x="7345363" y="4498975"/>
          <p14:tracePt t="92016" x="7345363" y="4506913"/>
          <p14:tracePt t="92027" x="7345363" y="4533900"/>
          <p14:tracePt t="92045" x="7345363" y="4548188"/>
          <p14:tracePt t="92047" x="7345363" y="4562475"/>
          <p14:tracePt t="92057" x="7345363" y="4576763"/>
          <p14:tracePt t="92069" x="7339013" y="4597400"/>
          <p14:tracePt t="92073" x="7339013" y="4605338"/>
          <p14:tracePt t="92083" x="7332663" y="4611688"/>
          <p14:tracePt t="92089" x="7332663" y="4618038"/>
          <p14:tracePt t="92098" x="7332663" y="4632325"/>
          <p14:tracePt t="92109" x="7324725" y="4646613"/>
          <p14:tracePt t="92122" x="7318375" y="4660900"/>
          <p14:tracePt t="92128" x="7310438" y="4660900"/>
          <p14:tracePt t="92142" x="7310438" y="4667250"/>
          <p14:tracePt t="92178" x="7304088" y="4667250"/>
          <p14:tracePt t="92189" x="7304088" y="4675188"/>
          <p14:tracePt t="92205" x="7297738" y="4675188"/>
          <p14:tracePt t="92209" x="7289800" y="4675188"/>
          <p14:tracePt t="92219" x="7283450" y="4675188"/>
          <p14:tracePt t="92229" x="7234238" y="4675188"/>
          <p14:tracePt t="92235" x="7226300" y="4675188"/>
          <p14:tracePt t="92245" x="7199313" y="4675188"/>
          <p14:tracePt t="92249" x="7178675" y="4675188"/>
          <p14:tracePt t="92259" x="7156450" y="4675188"/>
          <p14:tracePt t="92268" x="7121525" y="4675188"/>
          <p14:tracePt t="92284" x="7100888" y="4675188"/>
          <p14:tracePt t="92288" x="7080250" y="4667250"/>
          <p14:tracePt t="92300" x="7051675" y="4652963"/>
          <p14:tracePt t="92311" x="7002463" y="4632325"/>
          <p14:tracePt t="92314" x="6996113" y="4625975"/>
          <p14:tracePt t="92324" x="6975475" y="4618038"/>
          <p14:tracePt t="92330" x="6954838" y="4611688"/>
          <p14:tracePt t="92340" x="6946900" y="4605338"/>
          <p14:tracePt t="92351" x="6940550" y="4605338"/>
          <p14:tracePt t="92354" x="6932613" y="4605338"/>
          <p14:tracePt t="92385" x="6926263" y="4605338"/>
          <p14:tracePt t="92392" x="6926263" y="4597400"/>
          <p14:tracePt t="92396" x="6926263" y="4591050"/>
          <p14:tracePt t="92405" x="6919913" y="4591050"/>
          <p14:tracePt t="92412" x="6911975" y="4591050"/>
          <p14:tracePt t="92491" x="6905625" y="4583113"/>
          <p14:tracePt t="92521" x="6897688" y="4583113"/>
          <p14:tracePt t="92542" x="6897688" y="4576763"/>
          <p14:tracePt t="92572" x="6891338" y="4576763"/>
          <p14:tracePt t="92582" x="6884988" y="4576763"/>
          <p14:tracePt t="92593" x="6877050" y="4570413"/>
          <p14:tracePt t="92607" x="6870700" y="4570413"/>
          <p14:tracePt t="92613" x="6862763" y="4570413"/>
          <p14:tracePt t="92632" x="6856413" y="4570413"/>
          <p14:tracePt t="92636" x="6848475" y="4570413"/>
          <p14:tracePt t="92648" x="6842125" y="4570413"/>
          <p14:tracePt t="92672" x="6835775" y="4570413"/>
          <p14:tracePt t="92808" x="6827838" y="4570413"/>
          <p14:tracePt t="93036" x="6813550" y="4570413"/>
          <p14:tracePt t="93050" x="6778625" y="4570413"/>
          <p14:tracePt t="93056" x="6772275" y="4562475"/>
          <p14:tracePt t="93066" x="6743700" y="4556125"/>
          <p14:tracePt t="93070" x="6708775" y="4548188"/>
          <p14:tracePt t="93080" x="6681788" y="4541838"/>
          <p14:tracePt t="93090" x="6632575" y="4533900"/>
          <p14:tracePt t="93096" x="6618288" y="4527550"/>
          <p14:tracePt t="93106" x="6589713" y="4521200"/>
          <p14:tracePt t="93112" x="6562725" y="4521200"/>
          <p14:tracePt t="93122" x="6542088" y="4521200"/>
          <p14:tracePt t="93133" x="6513513" y="4513263"/>
          <p14:tracePt t="93144" x="6507163" y="4513263"/>
          <p14:tracePt t="93148" x="6499225" y="4513263"/>
          <p14:tracePt t="93172" x="6492875" y="4513263"/>
          <p14:tracePt t="93202" x="6484938" y="4506913"/>
          <p14:tracePt t="93212" x="6478588" y="4506913"/>
          <p14:tracePt t="93223" x="6472238" y="4506913"/>
          <p14:tracePt t="93229" x="6464300" y="4506913"/>
          <p14:tracePt t="93243" x="6457950" y="4506913"/>
          <p14:tracePt t="93253" x="6450013" y="4506913"/>
          <p14:tracePt t="93259" x="6443663" y="4506913"/>
          <p14:tracePt t="93272" x="6435725" y="4506913"/>
          <p14:tracePt t="93282" x="6429375" y="4506913"/>
          <p14:tracePt t="93292" x="6423025" y="4506913"/>
          <p14:tracePt t="93298" x="6415088" y="4506913"/>
          <p14:tracePt t="93308" x="6408738" y="4506913"/>
          <p14:tracePt t="93312" x="6394450" y="4506913"/>
          <p14:tracePt t="93322" x="6388100" y="4506913"/>
          <p14:tracePt t="93332" x="6380163" y="4506913"/>
          <p14:tracePt t="93338" x="6373813" y="4506913"/>
          <p14:tracePt t="93354" x="6365875" y="4506913"/>
          <p14:tracePt t="93364" x="6359525" y="4506913"/>
          <p14:tracePt t="93374" x="6353175" y="4506913"/>
          <p14:tracePt t="93378" x="6345238" y="4506913"/>
          <p14:tracePt t="93389" x="6338888" y="4506913"/>
          <p14:tracePt t="93395" x="6330950" y="4506913"/>
          <p14:tracePt t="93404" x="6318250" y="4498975"/>
          <p14:tracePt t="93418" x="6310313" y="4498975"/>
          <p14:tracePt t="93465" x="6303963" y="4498975"/>
          <p14:tracePt t="93485" x="6296025" y="4498975"/>
          <p14:tracePt t="93496" x="6283325" y="4492625"/>
          <p14:tracePt t="93500" x="6275388" y="4492625"/>
          <p14:tracePt t="93511" x="6261100" y="4486275"/>
          <p14:tracePt t="93514" x="6246813" y="4478338"/>
          <p14:tracePt t="93525" x="6240463" y="4478338"/>
          <p14:tracePt t="93541" x="6234113" y="4478338"/>
          <p14:tracePt t="93601" x="6226175" y="4478338"/>
          <p14:tracePt t="93616" x="6219825" y="4478338"/>
          <p14:tracePt t="93626" x="6219825" y="4471988"/>
          <p14:tracePt t="93636" x="6211888" y="4464050"/>
          <p14:tracePt t="93646" x="6205538" y="4464050"/>
          <p14:tracePt t="93717" x="6199188" y="4464050"/>
          <p14:tracePt t="93766" x="6199188" y="4457700"/>
          <p14:tracePt t="93777" x="6191250" y="4457700"/>
          <p14:tracePt t="94302" x="6184900" y="4457700"/>
          <p14:tracePt t="94333" x="6176963" y="4457700"/>
          <p14:tracePt t="94489" x="6170613" y="4451350"/>
          <p14:tracePt t="94736" x="6170613" y="4443413"/>
          <p14:tracePt t="95639" x="6170613" y="4437063"/>
          <p14:tracePt t="96087" x="6176963" y="4437063"/>
          <p14:tracePt t="96097" x="6176963" y="4429125"/>
          <p14:tracePt t="96228" x="6184900" y="4429125"/>
          <p14:tracePt t="96400" x="6191250" y="4429125"/>
          <p14:tracePt t="96501" x="6199188" y="4429125"/>
          <p14:tracePt t="96527" x="6205538" y="4429125"/>
          <p14:tracePt t="96541" x="6211888" y="4429125"/>
          <p14:tracePt t="96561" x="6219825" y="4429125"/>
          <p14:tracePt t="96592" x="6226175" y="4429125"/>
          <p14:tracePt t="96613" x="6234113" y="4429125"/>
          <p14:tracePt t="96632" x="6240463" y="4429125"/>
          <p14:tracePt t="96642" x="6246813" y="4429125"/>
          <p14:tracePt t="96673" x="6254750" y="4429125"/>
          <p14:tracePt t="96709" x="6254750" y="4422775"/>
          <p14:tracePt t="96728" x="6261100" y="4422775"/>
          <p14:tracePt t="96804" x="6269038" y="4422775"/>
          <p14:tracePt t="97143" x="6275388" y="4422775"/>
          <p14:tracePt t="97289" x="6283325" y="4422775"/>
          <p14:tracePt t="97308" x="6289675" y="4422775"/>
          <p14:tracePt t="97328" x="6296025" y="4422775"/>
          <p14:tracePt t="97342" x="6303963" y="4429125"/>
          <p14:tracePt t="97362" x="6310313" y="4429125"/>
          <p14:tracePt t="97374" x="6310313" y="4437063"/>
          <p14:tracePt t="97384" x="6318250" y="4437063"/>
          <p14:tracePt t="97405" x="6324600" y="4437063"/>
          <p14:tracePt t="97409" x="6330950" y="4437063"/>
          <p14:tracePt t="97419" x="6338888" y="4437063"/>
          <p14:tracePt t="97425" x="6345238" y="4437063"/>
          <p14:tracePt t="97435" x="6353175" y="4443413"/>
          <p14:tracePt t="97444" x="6373813" y="4443413"/>
          <p14:tracePt t="97449" x="6388100" y="4443413"/>
          <p14:tracePt t="97459" x="6408738" y="4443413"/>
          <p14:tracePt t="97466" x="6435725" y="4443413"/>
          <p14:tracePt t="97475" x="6472238" y="4443413"/>
          <p14:tracePt t="97484" x="6527800" y="4443413"/>
          <p14:tracePt t="97490" x="6542088" y="4443413"/>
          <p14:tracePt t="97500" x="6569075" y="4443413"/>
          <p14:tracePt t="97504" x="6597650" y="4443413"/>
          <p14:tracePt t="97514" x="6632575" y="4443413"/>
          <p14:tracePt t="97524" x="6661150" y="4437063"/>
          <p14:tracePt t="97534" x="6667500" y="4429125"/>
          <p14:tracePt t="97544" x="6673850" y="4429125"/>
          <p14:tracePt t="97564" x="6681788" y="4429125"/>
          <p14:tracePt t="97574" x="6681788" y="4422775"/>
          <p14:tracePt t="97606" x="6688138" y="4422775"/>
          <p14:tracePt t="97636" x="6696075" y="4422775"/>
          <p14:tracePt t="97650" x="6696075" y="4416425"/>
          <p14:tracePt t="97666" x="6702425" y="4416425"/>
          <p14:tracePt t="97676" x="6708775" y="4416425"/>
          <p14:tracePt t="97690" x="6716713" y="4416425"/>
          <p14:tracePt t="97706" x="6723063" y="4416425"/>
          <p14:tracePt t="97716" x="6731000" y="4416425"/>
          <p14:tracePt t="97727" x="6743700" y="4416425"/>
          <p14:tracePt t="97732" x="6751638" y="4416425"/>
          <p14:tracePt t="97743" x="6757988" y="4416425"/>
          <p14:tracePt t="97747" x="6765925" y="4416425"/>
          <p14:tracePt t="97757" x="6772275" y="4416425"/>
          <p14:tracePt t="97767" x="6778625" y="4416425"/>
          <p14:tracePt t="97782" x="6786563" y="4416425"/>
          <p14:tracePt t="97802" x="6792913" y="4416425"/>
          <p14:tracePt t="97806" x="6800850" y="4416425"/>
          <p14:tracePt t="97812" x="6800850" y="4408488"/>
          <p14:tracePt t="97823" x="6807200" y="4408488"/>
          <p14:tracePt t="97839" x="6813550" y="4408488"/>
          <p14:tracePt t="97850" x="6821488" y="4408488"/>
          <p14:tracePt t="97853" x="6827838" y="4408488"/>
          <p14:tracePt t="97864" x="6835775" y="4408488"/>
          <p14:tracePt t="97869" x="6842125" y="4408488"/>
          <p14:tracePt t="97888" x="6848475" y="4408488"/>
          <p14:tracePt t="97892" x="6856413" y="4408488"/>
          <p14:tracePt t="97908" x="6870700" y="4408488"/>
          <p14:tracePt t="97918" x="6877050" y="4408488"/>
          <p14:tracePt t="97931" x="6891338" y="4408488"/>
          <p14:tracePt t="97932" x="6897688" y="4408488"/>
          <p14:tracePt t="97943" x="6905625" y="4408488"/>
          <p14:tracePt t="97959" x="6919913" y="4402138"/>
          <p14:tracePt t="97975" x="6926263" y="4402138"/>
          <p14:tracePt t="98005" x="6932613" y="4402138"/>
          <p14:tracePt t="98270" x="6940550" y="4402138"/>
          <p14:tracePt t="98297" x="6940550" y="4394200"/>
          <p14:tracePt t="99106" x="6940550" y="4387850"/>
          <p14:tracePt t="99110" x="6932613" y="4387850"/>
          <p14:tracePt t="99119" x="6926263" y="4373563"/>
          <p14:tracePt t="99125" x="6905625" y="4359275"/>
          <p14:tracePt t="99134" x="6877050" y="4344988"/>
          <p14:tracePt t="99144" x="6856413" y="4324350"/>
          <p14:tracePt t="99148" x="6848475" y="4324350"/>
          <p14:tracePt t="99159" x="6842125" y="4318000"/>
          <p14:tracePt t="99166" x="6835775" y="4310063"/>
          <p14:tracePt t="99174" x="6827838" y="4303713"/>
          <p14:tracePt t="99184" x="6821488" y="4303713"/>
          <p14:tracePt t="99215" x="6821488" y="4297363"/>
          <p14:tracePt t="99225" x="6807200" y="4297363"/>
          <p14:tracePt t="99231" x="6800850" y="4297363"/>
          <p14:tracePt t="99240" x="6786563" y="4289425"/>
          <p14:tracePt t="99244" x="6778625" y="4289425"/>
          <p14:tracePt t="99255" x="6772275" y="4283075"/>
          <p14:tracePt t="99267" x="6757988" y="4283075"/>
          <p14:tracePt t="99275" x="6751638" y="4283075"/>
          <p14:tracePt t="99282" x="6743700" y="4283075"/>
          <p14:tracePt t="99285" x="6737350" y="4283075"/>
          <p14:tracePt t="99295" x="6731000" y="4283075"/>
          <p14:tracePt t="99305" x="6716713" y="4283075"/>
          <p14:tracePt t="99311" x="6708775" y="4283075"/>
          <p14:tracePt t="99325" x="6696075" y="4289425"/>
          <p14:tracePt t="99337" x="6696075" y="4297363"/>
          <p14:tracePt t="99347" x="6688138" y="4303713"/>
          <p14:tracePt t="99352" x="6681788" y="4303713"/>
          <p14:tracePt t="99361" x="6673850" y="4310063"/>
          <p14:tracePt t="99369" x="6667500" y="4318000"/>
          <p14:tracePt t="99377" x="6653213" y="4324350"/>
          <p14:tracePt t="99387" x="6611938" y="4338638"/>
          <p14:tracePt t="99391" x="6604000" y="4344988"/>
          <p14:tracePt t="99400" x="6583363" y="4359275"/>
          <p14:tracePt t="99406" x="6569075" y="4373563"/>
          <p14:tracePt t="99416" x="6548438" y="4381500"/>
          <p14:tracePt t="99426" x="6542088" y="4402138"/>
          <p14:tracePt t="99441" x="6534150" y="4408488"/>
          <p14:tracePt t="99462" x="6534150" y="4416425"/>
          <p14:tracePt t="99496" x="6542088" y="4416425"/>
          <p14:tracePt t="99507" x="6554788" y="4416425"/>
          <p14:tracePt t="99513" x="6562725" y="4416425"/>
          <p14:tracePt t="99523" x="6577013" y="4416425"/>
          <p14:tracePt t="99526" x="6597650" y="4416425"/>
          <p14:tracePt t="99536" x="6618288" y="4416425"/>
          <p14:tracePt t="99546" x="6667500" y="4416425"/>
          <p14:tracePt t="99553" x="6681788" y="4416425"/>
          <p14:tracePt t="99562" x="6731000" y="4416425"/>
          <p14:tracePt t="99568" x="6772275" y="4416425"/>
          <p14:tracePt t="99578" x="6821488" y="4416425"/>
          <p14:tracePt t="99588" x="6905625" y="4429125"/>
          <p14:tracePt t="99592" x="6932613" y="4429125"/>
          <p14:tracePt t="99602" x="7016750" y="4443413"/>
          <p14:tracePt t="99608" x="7080250" y="4451350"/>
          <p14:tracePt t="99619" x="7129463" y="4464050"/>
          <p14:tracePt t="99629" x="7199313" y="4471988"/>
          <p14:tracePt t="99633" x="7213600" y="4471988"/>
          <p14:tracePt t="99642" x="7240588" y="4478338"/>
          <p14:tracePt t="99649" x="7262813" y="4478338"/>
          <p14:tracePt t="99658" x="7283450" y="4486275"/>
          <p14:tracePt t="99668" x="7304088" y="4498975"/>
          <p14:tracePt t="99672" x="7310438" y="4498975"/>
          <p14:tracePt t="99684" x="7318375" y="4506913"/>
          <p14:tracePt t="99688" x="7324725" y="4506913"/>
          <p14:tracePt t="99698" x="7339013" y="4513263"/>
          <p14:tracePt t="99708" x="7353300" y="4521200"/>
          <p14:tracePt t="99714" x="7359650" y="4521200"/>
          <p14:tracePt t="99728" x="7367588" y="4521200"/>
          <p14:tracePt t="99764" x="7373938" y="4521200"/>
          <p14:tracePt t="99784" x="7380288" y="4521200"/>
          <p14:tracePt t="99800" x="7388225" y="4521200"/>
          <p14:tracePt t="100020" x="7380288" y="4521200"/>
          <p14:tracePt t="100032" x="7367588" y="4521200"/>
          <p14:tracePt t="100042" x="7367588" y="4513263"/>
          <p14:tracePt t="100066" x="7359650" y="4506913"/>
          <p14:tracePt t="100103" x="7345363" y="4498975"/>
          <p14:tracePt t="100112" x="7324725" y="4492625"/>
          <p14:tracePt t="100116" x="7318375" y="4492625"/>
          <p14:tracePt t="100126" x="7297738" y="4478338"/>
          <p14:tracePt t="100132" x="7248525" y="4478338"/>
          <p14:tracePt t="100142" x="7213600" y="4478338"/>
          <p14:tracePt t="100153" x="7143750" y="4478338"/>
          <p14:tracePt t="100159" x="7129463" y="4478338"/>
          <p14:tracePt t="100169" x="7094538" y="4478338"/>
          <p14:tracePt t="100173" x="7051675" y="4478338"/>
          <p14:tracePt t="100184" x="7016750" y="4486275"/>
          <p14:tracePt t="100192" x="6940550" y="4486275"/>
          <p14:tracePt t="100199" x="6926263" y="4486275"/>
          <p14:tracePt t="100208" x="6870700" y="4486275"/>
          <p14:tracePt t="100212" x="6813550" y="4486275"/>
          <p14:tracePt t="100222" x="6743700" y="4492625"/>
          <p14:tracePt t="100233" x="6653213" y="4498975"/>
          <p14:tracePt t="100238" x="6632575" y="4506913"/>
          <p14:tracePt t="100250" x="6583363" y="4521200"/>
          <p14:tracePt t="100252" x="6542088" y="4527550"/>
          <p14:tracePt t="100264" x="6507163" y="4541838"/>
          <p14:tracePt t="100274" x="6423025" y="4576763"/>
          <p14:tracePt t="100279" x="6408738" y="4583113"/>
          <p14:tracePt t="100288" x="6388100" y="4597400"/>
          <p14:tracePt t="100295" x="6353175" y="4611688"/>
          <p14:tracePt t="100304" x="6324600" y="4632325"/>
          <p14:tracePt t="100314" x="6269038" y="4660900"/>
          <p14:tracePt t="100319" x="6261100" y="4675188"/>
          <p14:tracePt t="100329" x="6246813" y="4687888"/>
          <p14:tracePt t="100336" x="6234113" y="4724400"/>
          <p14:tracePt t="100344" x="6219825" y="4737100"/>
          <p14:tracePt t="100354" x="6205538" y="4765675"/>
          <p14:tracePt t="100359" x="6199188" y="4779963"/>
          <p14:tracePt t="100370" x="6191250" y="4794250"/>
          <p14:tracePt t="100375" x="6191250" y="4800600"/>
          <p14:tracePt t="100386" x="6191250" y="4814888"/>
          <p14:tracePt t="100441" x="6191250" y="4821238"/>
          <p14:tracePt t="100456" x="6205538" y="4821238"/>
          <p14:tracePt t="100464" x="6219825" y="4821238"/>
          <p14:tracePt t="100474" x="6283325" y="4806950"/>
          <p14:tracePt t="100480" x="6303963" y="4800600"/>
          <p14:tracePt t="100490" x="6380163" y="4779963"/>
          <p14:tracePt t="100496" x="6457950" y="4759325"/>
          <p14:tracePt t="100506" x="6548438" y="4730750"/>
          <p14:tracePt t="100517" x="6786563" y="4646613"/>
          <p14:tracePt t="100526" x="6856413" y="4625975"/>
          <p14:tracePt t="100530" x="6870700" y="4611688"/>
          <p14:tracePt t="100536" x="6905625" y="4597400"/>
          <p14:tracePt t="100546" x="6919913" y="4583113"/>
          <p14:tracePt t="100558" x="6919913" y="4576763"/>
          <p14:tracePt t="100657" x="6919913" y="4570413"/>
          <p14:tracePt t="100738" x="6911975" y="4570413"/>
          <p14:tracePt t="100749" x="6884988" y="4576763"/>
          <p14:tracePt t="100759" x="6813550" y="4618038"/>
          <p14:tracePt t="100762" x="6800850" y="4632325"/>
          <p14:tracePt t="100772" x="6757988" y="4667250"/>
          <p14:tracePt t="100778" x="6702425" y="4702175"/>
          <p14:tracePt t="100788" x="6646863" y="4737100"/>
          <p14:tracePt t="100799" x="6542088" y="4806950"/>
          <p14:tracePt t="100802" x="6519863" y="4821238"/>
          <p14:tracePt t="100813" x="6478588" y="4849813"/>
          <p14:tracePt t="100820" x="6429375" y="4876800"/>
          <p14:tracePt t="100828" x="6388100" y="4905375"/>
          <p14:tracePt t="100839" x="6353175" y="4919663"/>
          <p14:tracePt t="100844" x="6345238" y="4926013"/>
          <p14:tracePt t="100854" x="6345238" y="4933950"/>
          <p14:tracePt t="100919" x="6353175" y="4913313"/>
          <p14:tracePt t="100934" x="6365875" y="4899025"/>
          <p14:tracePt t="100938" x="6400800" y="4876800"/>
          <p14:tracePt t="100950" x="6472238" y="4829175"/>
          <p14:tracePt t="100960" x="6583363" y="4779963"/>
          <p14:tracePt t="100964" x="6618288" y="4759325"/>
          <p14:tracePt t="100974" x="6696075" y="4716463"/>
          <p14:tracePt t="100980" x="6765925" y="4681538"/>
          <p14:tracePt t="100990" x="6821488" y="4652963"/>
          <p14:tracePt t="101000" x="6905625" y="4605338"/>
          <p14:tracePt t="101004" x="6911975" y="4597400"/>
          <p14:tracePt t="101014" x="6926263" y="4583113"/>
          <p14:tracePt t="101020" x="6940550" y="4576763"/>
          <p14:tracePt t="101030" x="6946900" y="4576763"/>
          <p14:tracePt t="101054" x="6954838" y="4576763"/>
          <p14:tracePt t="101140" x="6954838" y="4570413"/>
          <p14:tracePt t="101160" x="6954838" y="4562475"/>
          <p14:tracePt t="101170" x="6954838" y="4556125"/>
          <p14:tracePt t="101176" x="6954838" y="4548188"/>
          <p14:tracePt t="101192" x="6954838" y="4533900"/>
          <p14:tracePt t="101202" x="6954838" y="4521200"/>
          <p14:tracePt t="101206" x="6954838" y="4513263"/>
          <p14:tracePt t="101217" x="6946900" y="4506913"/>
          <p14:tracePt t="101223" x="6946900" y="4498975"/>
          <p14:tracePt t="101504" x="6926263" y="4498975"/>
          <p14:tracePt t="101514" x="6905625" y="4506913"/>
          <p14:tracePt t="101524" x="6870700" y="4527550"/>
          <p14:tracePt t="101530" x="6862763" y="4533900"/>
          <p14:tracePt t="101540" x="6835775" y="4548188"/>
          <p14:tracePt t="101545" x="6813550" y="4562475"/>
          <p14:tracePt t="101554" x="6792913" y="4576763"/>
          <p14:tracePt t="101565" x="6737350" y="4611688"/>
          <p14:tracePt t="101571" x="6716713" y="4632325"/>
          <p14:tracePt t="101581" x="6681788" y="4652963"/>
          <p14:tracePt t="101586" x="6638925" y="4681538"/>
          <p14:tracePt t="101595" x="6597650" y="4724400"/>
          <p14:tracePt t="101604" x="6513513" y="4794250"/>
          <p14:tracePt t="101610" x="6478588" y="4821238"/>
          <p14:tracePt t="101621" x="6429375" y="4884738"/>
          <p14:tracePt t="101624" x="6373813" y="4954588"/>
          <p14:tracePt t="101636" x="6324600" y="5010150"/>
          <p14:tracePt t="101646" x="6254750" y="5129213"/>
          <p14:tracePt t="101651" x="6234113" y="5157788"/>
          <p14:tracePt t="101661" x="6191250" y="5219700"/>
          <p14:tracePt t="101668" x="6142038" y="5276850"/>
          <p14:tracePt t="101677" x="6107113" y="5346700"/>
          <p14:tracePt t="101688" x="6051550" y="5437188"/>
          <p14:tracePt t="101691" x="6037263" y="5457825"/>
          <p14:tracePt t="101701" x="6016625" y="5521325"/>
          <p14:tracePt t="101706" x="6002338" y="5576888"/>
          <p14:tracePt t="101716" x="5995988" y="5634038"/>
          <p14:tracePt t="101726" x="5975350" y="5730875"/>
          <p14:tracePt t="101730" x="5975350" y="5745163"/>
          <p14:tracePt t="101741" x="5967413" y="5788025"/>
          <p14:tracePt t="101747" x="5961063" y="5829300"/>
          <p14:tracePt t="101757" x="5946775" y="5864225"/>
          <p14:tracePt t="101770" x="5926138" y="5942013"/>
          <p14:tracePt t="101773" x="5918200" y="5962650"/>
          <p14:tracePt t="101784" x="5905500" y="5997575"/>
          <p14:tracePt t="101789" x="5897563" y="6024563"/>
          <p14:tracePt t="101797" x="5891213" y="6046788"/>
          <p14:tracePt t="101806" x="5876925" y="6096000"/>
          <p14:tracePt t="101812" x="5870575" y="6102350"/>
          <p14:tracePt t="101822" x="5862638" y="6122988"/>
          <p14:tracePt t="101826" x="5848350" y="6151563"/>
          <p14:tracePt t="101836" x="5834063" y="6192838"/>
          <p14:tracePt t="101846" x="5813425" y="6242050"/>
          <p14:tracePt t="101852" x="5807075" y="6262688"/>
          <p14:tracePt t="101863" x="5792788" y="6297613"/>
          <p14:tracePt t="101866" x="5786438" y="6326188"/>
          <p14:tracePt t="101879" x="5778500" y="6346825"/>
          <p14:tracePt t="101888" x="5778500" y="6381750"/>
          <p14:tracePt t="101892" x="5778500" y="6389688"/>
          <p14:tracePt t="101902" x="5772150" y="6402388"/>
          <p14:tracePt t="101909" x="5764213" y="6416675"/>
          <p14:tracePt t="101920" x="5757863" y="6438900"/>
          <p14:tracePt t="101929" x="5751513" y="6480175"/>
          <p14:tracePt t="101933" x="5751513" y="6494463"/>
          <p14:tracePt t="101942" x="5751513" y="6515100"/>
          <p14:tracePt t="101948" x="5751513" y="6543675"/>
          <p14:tracePt t="101959" x="5751513" y="6556375"/>
          <p14:tracePt t="101968" x="5751513" y="6584950"/>
          <p14:tracePt t="101972" x="5751513" y="6591300"/>
          <p14:tracePt t="101988" x="5743575" y="6599238"/>
          <p14:tracePt t="102008" x="5729288" y="6599238"/>
          <p14:tracePt t="102015" x="5722938" y="6599238"/>
          <p14:tracePt t="102025" x="5716588" y="6599238"/>
          <p14:tracePt t="102029" x="5708650" y="6599238"/>
          <p14:tracePt t="102041" x="5688013" y="6599238"/>
          <p14:tracePt t="102049" x="5653088" y="6599238"/>
          <p14:tracePt t="102056" x="5645150" y="6599238"/>
          <p14:tracePt t="102064" x="5632450" y="6599238"/>
          <p14:tracePt t="102068" x="5610225" y="6599238"/>
          <p14:tracePt t="102078" x="5597525" y="6599238"/>
          <p14:tracePt t="102088" x="5575300" y="6599238"/>
          <p14:tracePt t="102094" x="5562600" y="6599238"/>
          <p14:tracePt t="102104" x="5554663" y="6599238"/>
          <p14:tracePt t="102110" x="5540375" y="6599238"/>
          <p14:tracePt t="102120" x="5519738" y="6605588"/>
          <p14:tracePt t="102130" x="5464175" y="6619875"/>
          <p14:tracePt t="102135" x="5449888" y="6619875"/>
          <p14:tracePt t="102144" x="5429250" y="6619875"/>
          <p14:tracePt t="102151" x="5408613" y="6627813"/>
          <p14:tracePt t="102160" x="5394325" y="6627813"/>
          <p14:tracePt t="102170" x="5373688" y="6640513"/>
          <p14:tracePt t="102174" x="5365750" y="6640513"/>
          <p14:tracePt t="102185" x="5351463" y="6640513"/>
          <p14:tracePt t="102201" x="5330825" y="6654800"/>
          <p14:tracePt t="102210" x="5295900" y="6662738"/>
          <p14:tracePt t="102216" x="5281613" y="6662738"/>
          <p14:tracePt t="102226" x="5260975" y="6669088"/>
          <p14:tracePt t="102230" x="5232400" y="6669088"/>
          <p14:tracePt t="102240" x="5205413" y="6669088"/>
          <p14:tracePt t="102251" x="5156200" y="6669088"/>
          <p14:tracePt t="102256" x="5149850" y="6675438"/>
          <p14:tracePt t="102266" x="5121275" y="6675438"/>
          <p14:tracePt t="102270" x="5072063" y="6683375"/>
          <p14:tracePt t="102280" x="5030788" y="6683375"/>
          <p14:tracePt t="102290" x="4967288" y="6683375"/>
          <p14:tracePt t="102296" x="4953000" y="6683375"/>
          <p14:tracePt t="102306" x="4926013" y="6689725"/>
          <p14:tracePt t="102310" x="4911725" y="6689725"/>
          <p14:tracePt t="102320" x="4897438" y="6689725"/>
          <p14:tracePt t="102402" x="4891088" y="6689725"/>
          <p14:tracePt t="102427" x="4883150" y="6689725"/>
          <p14:tracePt t="102443" x="4876800" y="6689725"/>
          <p14:tracePt t="102452" x="4848225" y="6683375"/>
          <p14:tracePt t="102458" x="4833938" y="6683375"/>
          <p14:tracePt t="102468" x="4806950" y="6675438"/>
          <p14:tracePt t="102472" x="4772025" y="6669088"/>
          <p14:tracePt t="102482" x="4722813" y="6654800"/>
          <p14:tracePt t="102492" x="4630738" y="6648450"/>
          <p14:tracePt t="102498" x="4618038" y="6648450"/>
          <p14:tracePt t="102508" x="4575175" y="6640513"/>
          <p14:tracePt t="102512" x="4540250" y="6640513"/>
          <p14:tracePt t="102522" x="4498975" y="6640513"/>
          <p14:tracePt t="102532" x="4435475" y="6640513"/>
          <p14:tracePt t="102538" x="4421188" y="6640513"/>
          <p14:tracePt t="102548" x="4386263" y="6640513"/>
          <p14:tracePt t="102552" x="4365625" y="6648450"/>
          <p14:tracePt t="102565" x="4330700" y="6654800"/>
          <p14:tracePt t="102575" x="4289425" y="6675438"/>
          <p14:tracePt t="102579" x="4281488" y="6675438"/>
          <p14:tracePt t="102589" x="4260850" y="6689725"/>
          <p14:tracePt t="102595" x="4246563" y="6704013"/>
          <p14:tracePt t="102604" x="4232275" y="6718300"/>
          <p14:tracePt t="102615" x="4217988" y="6732588"/>
          <p14:tracePt t="102619" x="4211638" y="6738938"/>
          <p14:tracePt t="102635" x="4205288" y="6745288"/>
          <p14:tracePt t="102655" x="4205288" y="6759575"/>
          <p14:tracePt t="102668" x="4205288" y="6767513"/>
          <p14:tracePt t="102674" x="4211638" y="6773863"/>
          <p14:tracePt t="102685" x="4217988" y="6781800"/>
          <p14:tracePt t="102695" x="4232275" y="6781800"/>
          <p14:tracePt t="102700" x="4240213" y="6781800"/>
          <p14:tracePt t="102711" x="4252913" y="6781800"/>
          <p14:tracePt t="102714" x="4275138" y="6781800"/>
          <p14:tracePt t="102724" x="4289425" y="6781800"/>
          <p14:tracePt t="102735" x="4310063" y="6781800"/>
          <p14:tracePt t="102740" x="4316413" y="6781800"/>
          <p14:tracePt t="102751" x="4330700" y="6781800"/>
          <p14:tracePt t="102754" x="4351338" y="6781800"/>
          <p14:tracePt t="102764" x="4365625" y="6773863"/>
          <p14:tracePt t="102775" x="4400550" y="6767513"/>
          <p14:tracePt t="102780" x="4406900" y="6767513"/>
          <p14:tracePt t="102790" x="4421188" y="6767513"/>
          <p14:tracePt t="102796" x="4449763" y="6759575"/>
          <p14:tracePt t="102806" x="4456113" y="6745288"/>
          <p14:tracePt t="102817" x="4470400" y="6732588"/>
          <p14:tracePt t="102820" x="4478338" y="6732588"/>
          <p14:tracePt t="102830" x="4478338" y="6718300"/>
          <p14:tracePt t="102836" x="4484688" y="6710363"/>
          <p14:tracePt t="102846" x="4484688" y="6704013"/>
          <p14:tracePt t="102856" x="4484688" y="6689725"/>
          <p14:tracePt t="102860" x="4491038" y="6683375"/>
          <p14:tracePt t="102871" x="4491038" y="6675438"/>
          <p14:tracePt t="102876" x="4491038" y="6662738"/>
          <p14:tracePt t="102886" x="4491038" y="6648450"/>
          <p14:tracePt t="102897" x="4484688" y="6619875"/>
          <p14:tracePt t="102901" x="4478338" y="6613525"/>
          <p14:tracePt t="102913" x="4478338" y="6591300"/>
          <p14:tracePt t="102917" x="4464050" y="6564313"/>
          <p14:tracePt t="102927" x="4449763" y="6556375"/>
          <p14:tracePt t="102938" x="4441825" y="6535738"/>
          <p14:tracePt t="102953" x="4429125" y="6521450"/>
          <p14:tracePt t="102956" x="4421188" y="6515100"/>
          <p14:tracePt t="102966" x="4414838" y="6508750"/>
          <p14:tracePt t="102976" x="4386263" y="6486525"/>
          <p14:tracePt t="102983" x="4371975" y="6480175"/>
          <p14:tracePt t="102992" x="4351338" y="6465888"/>
          <p14:tracePt t="102996" x="4316413" y="6451600"/>
          <p14:tracePt t="103006" x="4295775" y="6445250"/>
          <p14:tracePt t="103016" x="4267200" y="6445250"/>
          <p14:tracePt t="103022" x="4260850" y="6438900"/>
          <p14:tracePt t="103032" x="4246563" y="6438900"/>
          <p14:tracePt t="103038" x="4232275" y="6430963"/>
          <p14:tracePt t="103048" x="4217988" y="6424613"/>
          <p14:tracePt t="103059" x="4197350" y="6424613"/>
          <p14:tracePt t="103063" x="4191000" y="6416675"/>
          <p14:tracePt t="103072" x="4176713" y="6410325"/>
          <p14:tracePt t="103079" x="4162425" y="6410325"/>
          <p14:tracePt t="103088" x="4141788" y="6402388"/>
          <p14:tracePt t="103098" x="4113213" y="6402388"/>
          <p14:tracePt t="103112" x="4106863" y="6402388"/>
          <p14:tracePt t="103119" x="4086225" y="6402388"/>
          <p14:tracePt t="103128" x="4078288" y="6402388"/>
          <p14:tracePt t="103139" x="4057650" y="6402388"/>
          <p14:tracePt t="103145" x="4057650" y="6396038"/>
          <p14:tracePt t="103154" x="4043363" y="6396038"/>
          <p14:tracePt t="103159" x="4029075" y="6396038"/>
          <p14:tracePt t="103169" x="4022725" y="6396038"/>
          <p14:tracePt t="103178" x="4008438" y="6396038"/>
          <p14:tracePt t="103184" x="4002088" y="6396038"/>
          <p14:tracePt t="103199" x="3987800" y="6396038"/>
          <p14:tracePt t="103209" x="3987800" y="6402388"/>
          <p14:tracePt t="103221" x="3973513" y="6410325"/>
          <p14:tracePt t="103229" x="3973513" y="6416675"/>
          <p14:tracePt t="103235" x="3967163" y="6416675"/>
          <p14:tracePt t="103249" x="3967163" y="6424613"/>
          <p14:tracePt t="103261" x="3967163" y="6430963"/>
          <p14:tracePt t="103275" x="3967163" y="6445250"/>
          <p14:tracePt t="103290" x="3967163" y="6459538"/>
          <p14:tracePt t="103300" x="3973513" y="6473825"/>
          <p14:tracePt t="103304" x="3981450" y="6480175"/>
          <p14:tracePt t="103314" x="3987800" y="6486525"/>
          <p14:tracePt t="103320" x="4002088" y="6500813"/>
          <p14:tracePt t="103330" x="4016375" y="6500813"/>
          <p14:tracePt t="103340" x="4029075" y="6515100"/>
          <p14:tracePt t="103344" x="4037013" y="6515100"/>
          <p14:tracePt t="103354" x="4043363" y="6521450"/>
          <p14:tracePt t="103360" x="4051300" y="6521450"/>
          <p14:tracePt t="103370" x="4057650" y="6521450"/>
          <p14:tracePt t="103380" x="4064000" y="6521450"/>
          <p14:tracePt t="103386" x="4071938" y="6521450"/>
          <p14:tracePt t="103400" x="4078288" y="6521450"/>
          <p14:tracePt t="103410" x="4086225" y="6521450"/>
          <p14:tracePt t="103420" x="4092575" y="6521450"/>
          <p14:tracePt t="103436" x="4092575" y="6515100"/>
          <p14:tracePt t="103456" x="4092575" y="6508750"/>
          <p14:tracePt t="103476" x="4086225" y="6494463"/>
          <p14:tracePt t="103482" x="4071938" y="6480175"/>
          <p14:tracePt t="103492" x="4051300" y="6473825"/>
          <p14:tracePt t="103503" x="3994150" y="6451600"/>
          <p14:tracePt t="103506" x="3981450" y="6445250"/>
          <p14:tracePt t="103516" x="3952875" y="6438900"/>
          <p14:tracePt t="103522" x="3932238" y="6438900"/>
          <p14:tracePt t="103532" x="3911600" y="6438900"/>
          <p14:tracePt t="103542" x="3889375" y="6438900"/>
          <p14:tracePt t="103556" x="3875088" y="6438900"/>
          <p14:tracePt t="103576" x="3868738" y="6438900"/>
          <p14:tracePt t="103592" x="3868738" y="6445250"/>
          <p14:tracePt t="103642" x="3868738" y="6451600"/>
          <p14:tracePt t="103652" x="3868738" y="6459538"/>
          <p14:tracePt t="103662" x="3875088" y="6465888"/>
          <p14:tracePt t="103679" x="3883025" y="6473825"/>
          <p14:tracePt t="103682" x="3903663" y="6480175"/>
          <p14:tracePt t="103692" x="3917950" y="6486525"/>
          <p14:tracePt t="103703" x="3959225" y="6486525"/>
          <p14:tracePt t="103708" x="3967163" y="6494463"/>
          <p14:tracePt t="103719" x="3987800" y="6494463"/>
          <p14:tracePt t="103724" x="4008438" y="6494463"/>
          <p14:tracePt t="103734" x="4029075" y="6494463"/>
          <p14:tracePt t="103744" x="4051300" y="6494463"/>
          <p14:tracePt t="103748" x="4057650" y="6494463"/>
          <p14:tracePt t="103758" x="4064000" y="6494463"/>
          <p14:tracePt t="103774" x="4071938" y="6494463"/>
          <p14:tracePt t="104744" x="4078288" y="6494463"/>
          <p14:tracePt t="104760" x="4086225" y="6486525"/>
          <p14:tracePt t="104762" x="4092575" y="6486525"/>
          <p14:tracePt t="104818" x="4100513" y="6486525"/>
          <p14:tracePt t="104843" x="4106863" y="6486525"/>
          <p14:tracePt t="104875" x="4113213" y="6486525"/>
          <p14:tracePt t="104885" x="4121150" y="6486525"/>
          <p14:tracePt t="104904" x="4127500" y="6486525"/>
          <p14:tracePt t="104915" x="4135438" y="6486525"/>
          <p14:tracePt t="104925" x="4141788" y="6486525"/>
          <p14:tracePt t="104945" x="4148138" y="6480175"/>
          <p14:tracePt t="104958" x="4156075" y="6480175"/>
          <p14:tracePt t="105488" x="4156075" y="6473825"/>
          <p14:tracePt t="105515" x="4162425" y="6473825"/>
          <p14:tracePt t="105726" x="4156075" y="6465888"/>
          <p14:tracePt t="105740" x="4141788" y="6451600"/>
          <p14:tracePt t="105746" x="4121150" y="6424613"/>
          <p14:tracePt t="105756" x="4086225" y="6381750"/>
          <p14:tracePt t="105766" x="4022725" y="6276975"/>
          <p14:tracePt t="105770" x="4002088" y="6248400"/>
          <p14:tracePt t="105780" x="3932238" y="6143625"/>
          <p14:tracePt t="105786" x="3854450" y="6011863"/>
          <p14:tracePt t="105796" x="3757613" y="5857875"/>
          <p14:tracePt t="105806" x="3560763" y="5556250"/>
          <p14:tracePt t="105812" x="3525838" y="5486400"/>
          <p14:tracePt t="105822" x="3371850" y="5283200"/>
          <p14:tracePt t="105826" x="3176588" y="5018088"/>
          <p14:tracePt t="105836" x="2944813" y="4745038"/>
          <p14:tracePt t="105846" x="2560638" y="4283075"/>
          <p14:tracePt t="105852" x="2476500" y="4219575"/>
          <p14:tracePt t="105862" x="2217738" y="3960813"/>
          <p14:tracePt t="105866" x="2014538" y="3757613"/>
          <p14:tracePt t="105876" x="1798638" y="3562350"/>
          <p14:tracePt t="105887" x="1433513" y="3240088"/>
          <p14:tracePt t="105892" x="1363663" y="3184525"/>
          <p14:tracePt t="105904" x="1196975" y="3030538"/>
          <p14:tracePt t="105908" x="1014413" y="2862263"/>
          <p14:tracePt t="105918" x="854075" y="2722563"/>
          <p14:tracePt t="105924" x="741363" y="2595563"/>
          <p14:tracePt t="105934" x="650875" y="2519363"/>
          <p14:tracePt t="105944" x="511175" y="2371725"/>
          <p14:tracePt t="105948" x="476250" y="2351088"/>
          <p14:tracePt t="105958" x="412750" y="2295525"/>
          <p14:tracePt t="105964" x="349250" y="2246313"/>
          <p14:tracePt t="105975" x="293688" y="2190750"/>
          <p14:tracePt t="105984" x="258763" y="2133600"/>
          <p14:tracePt t="105988" x="258763" y="2127250"/>
          <p14:tracePt t="105998" x="244475" y="2098675"/>
          <p14:tracePt t="106005" x="223838" y="2036763"/>
          <p14:tracePt t="106014" x="209550" y="2016125"/>
          <p14:tracePt t="106024" x="119063" y="1630363"/>
          <p14:tracePt t="106031" x="104775" y="1531938"/>
          <p14:tracePt t="106040" x="49213" y="12461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02735A-372E-754E-A5A9-6A1E1E1D3CAB}"/>
              </a:ext>
            </a:extLst>
          </p:cNvPr>
          <p:cNvSpPr>
            <a:spLocks noGrp="1"/>
          </p:cNvSpPr>
          <p:nvPr>
            <p:ph type="sldNum" sz="quarter" idx="12"/>
          </p:nvPr>
        </p:nvSpPr>
        <p:spPr/>
        <p:txBody>
          <a:bodyPr/>
          <a:lstStyle/>
          <a:p>
            <a:fld id="{AABFF9DA-2577-3447-9DFE-17137E505E19}" type="slidenum">
              <a:rPr lang="en-US" smtClean="0"/>
              <a:t>7</a:t>
            </a:fld>
            <a:endParaRPr lang="en-US"/>
          </a:p>
        </p:txBody>
      </p:sp>
      <p:sp>
        <p:nvSpPr>
          <p:cNvPr id="5" name="Title 1">
            <a:extLst>
              <a:ext uri="{FF2B5EF4-FFF2-40B4-BE49-F238E27FC236}">
                <a16:creationId xmlns:a16="http://schemas.microsoft.com/office/drawing/2014/main" id="{B146CDE8-CA74-4866-A945-34C7AFDC049A}"/>
              </a:ext>
            </a:extLst>
          </p:cNvPr>
          <p:cNvSpPr txBox="1">
            <a:spLocks/>
          </p:cNvSpPr>
          <p:nvPr/>
        </p:nvSpPr>
        <p:spPr>
          <a:xfrm>
            <a:off x="524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err="1">
                <a:solidFill>
                  <a:srgbClr val="800000"/>
                </a:solidFill>
                <a:latin typeface="Constantia"/>
                <a:cs typeface="Constantia"/>
              </a:rPr>
              <a:t>EPiC</a:t>
            </a:r>
            <a:r>
              <a:rPr lang="en-GB" sz="2400" b="1" dirty="0">
                <a:solidFill>
                  <a:srgbClr val="800000"/>
                </a:solidFill>
                <a:latin typeface="Constantia"/>
                <a:cs typeface="Constantia"/>
              </a:rPr>
              <a:t> IMPOC – CBR MODULE</a:t>
            </a:r>
            <a:endParaRPr lang="en-US" sz="2400" b="1" dirty="0">
              <a:solidFill>
                <a:srgbClr val="800000"/>
              </a:solidFill>
              <a:latin typeface="Constantia"/>
              <a:cs typeface="Constantia"/>
            </a:endParaRPr>
          </a:p>
        </p:txBody>
      </p:sp>
      <p:sp>
        <p:nvSpPr>
          <p:cNvPr id="9" name="TextBox 8">
            <a:extLst>
              <a:ext uri="{FF2B5EF4-FFF2-40B4-BE49-F238E27FC236}">
                <a16:creationId xmlns:a16="http://schemas.microsoft.com/office/drawing/2014/main" id="{A862AE15-5692-4EE0-AFF2-007EE9E8FE14}"/>
              </a:ext>
            </a:extLst>
          </p:cNvPr>
          <p:cNvSpPr txBox="1"/>
          <p:nvPr/>
        </p:nvSpPr>
        <p:spPr>
          <a:xfrm>
            <a:off x="217555" y="6314198"/>
            <a:ext cx="6977329" cy="415498"/>
          </a:xfrm>
          <a:prstGeom prst="rect">
            <a:avLst/>
          </a:prstGeom>
          <a:noFill/>
        </p:spPr>
        <p:txBody>
          <a:bodyPr wrap="square" rtlCol="0">
            <a:spAutoFit/>
          </a:bodyPr>
          <a:lstStyle/>
          <a:p>
            <a:r>
              <a:rPr lang="en-US" sz="1050" dirty="0">
                <a:latin typeface="Constantia" panose="02030602050306030303" pitchFamily="18" charset="0"/>
              </a:rPr>
              <a:t>B Hernandez et al </a:t>
            </a:r>
            <a:r>
              <a:rPr lang="en-US" sz="1050" i="1" dirty="0">
                <a:latin typeface="Constantia" panose="02030602050306030303" pitchFamily="18" charset="0"/>
              </a:rPr>
              <a:t>Data-driven web-based intelligent CDSS for infection management… </a:t>
            </a:r>
            <a:r>
              <a:rPr lang="en-US" sz="1050" dirty="0">
                <a:latin typeface="Constantia" panose="02030602050306030303" pitchFamily="18" charset="0"/>
              </a:rPr>
              <a:t>– Health Informatics (2017)</a:t>
            </a:r>
          </a:p>
          <a:p>
            <a:r>
              <a:rPr lang="en-US" sz="1050" dirty="0">
                <a:latin typeface="Constantia" panose="02030602050306030303" pitchFamily="18" charset="0"/>
              </a:rPr>
              <a:t>TM Rawson et al </a:t>
            </a:r>
            <a:r>
              <a:rPr lang="en-US" sz="1050" i="1" dirty="0">
                <a:latin typeface="Constantia" panose="02030602050306030303" pitchFamily="18" charset="0"/>
              </a:rPr>
              <a:t>A real-world evaluation of CBR to support antimicrobial prescribing… </a:t>
            </a:r>
            <a:r>
              <a:rPr lang="en-US" sz="1050" dirty="0">
                <a:latin typeface="Constantia" panose="02030602050306030303" pitchFamily="18" charset="0"/>
              </a:rPr>
              <a:t>- CID (2020) *</a:t>
            </a:r>
          </a:p>
        </p:txBody>
      </p:sp>
      <p:pic>
        <p:nvPicPr>
          <p:cNvPr id="10" name="Content Placeholder 6" descr="A close up of text on a white background&#10;&#10;Description automatically generated">
            <a:extLst>
              <a:ext uri="{FF2B5EF4-FFF2-40B4-BE49-F238E27FC236}">
                <a16:creationId xmlns:a16="http://schemas.microsoft.com/office/drawing/2014/main" id="{2AD3AEDA-E196-43D3-83DD-EDC53D599029}"/>
              </a:ext>
            </a:extLst>
          </p:cNvPr>
          <p:cNvPicPr>
            <a:picLocks noGrp="1" noChangeAspect="1"/>
          </p:cNvPicPr>
          <p:nvPr>
            <p:ph idx="1"/>
          </p:nvPr>
        </p:nvPicPr>
        <p:blipFill>
          <a:blip r:embed="rId3"/>
          <a:stretch>
            <a:fillRect/>
          </a:stretch>
        </p:blipFill>
        <p:spPr>
          <a:xfrm>
            <a:off x="743365" y="1534526"/>
            <a:ext cx="3864731" cy="4525963"/>
          </a:xfrm>
        </p:spPr>
      </p:pic>
      <p:graphicFrame>
        <p:nvGraphicFramePr>
          <p:cNvPr id="4" name="Table 5">
            <a:extLst>
              <a:ext uri="{FF2B5EF4-FFF2-40B4-BE49-F238E27FC236}">
                <a16:creationId xmlns:a16="http://schemas.microsoft.com/office/drawing/2014/main" id="{1E51E457-A0A3-4BD7-9FF6-090B7256E1E2}"/>
              </a:ext>
            </a:extLst>
          </p:cNvPr>
          <p:cNvGraphicFramePr>
            <a:graphicFrameLocks noGrp="1"/>
          </p:cNvGraphicFramePr>
          <p:nvPr>
            <p:extLst>
              <p:ext uri="{D42A27DB-BD31-4B8C-83A1-F6EECF244321}">
                <p14:modId xmlns:p14="http://schemas.microsoft.com/office/powerpoint/2010/main" val="1816282607"/>
              </p:ext>
            </p:extLst>
          </p:nvPr>
        </p:nvGraphicFramePr>
        <p:xfrm>
          <a:off x="5101389" y="2468880"/>
          <a:ext cx="2903621" cy="1950720"/>
        </p:xfrm>
        <a:graphic>
          <a:graphicData uri="http://schemas.openxmlformats.org/drawingml/2006/table">
            <a:tbl>
              <a:tblPr firstRow="1" bandRow="1">
                <a:tableStyleId>{2D5ABB26-0587-4C30-8999-92F81FD0307C}</a:tableStyleId>
              </a:tblPr>
              <a:tblGrid>
                <a:gridCol w="2903621">
                  <a:extLst>
                    <a:ext uri="{9D8B030D-6E8A-4147-A177-3AD203B41FA5}">
                      <a16:colId xmlns:a16="http://schemas.microsoft.com/office/drawing/2014/main" val="4062645589"/>
                    </a:ext>
                  </a:extLst>
                </a:gridCol>
              </a:tblGrid>
              <a:tr h="370840">
                <a:tc>
                  <a:txBody>
                    <a:bodyPr/>
                    <a:lstStyle/>
                    <a:p>
                      <a:endParaRPr lang="en-GB" sz="1200" b="1" dirty="0">
                        <a:latin typeface="Constantia" panose="02030602050306030303" pitchFamily="18" charset="0"/>
                      </a:endParaRPr>
                    </a:p>
                    <a:p>
                      <a:pPr algn="ctr"/>
                      <a:r>
                        <a:rPr lang="en-GB" sz="1400" b="1" dirty="0">
                          <a:latin typeface="Constantia" panose="02030602050306030303" pitchFamily="18" charset="0"/>
                        </a:rPr>
                        <a:t>The E. Coli case study</a:t>
                      </a:r>
                    </a:p>
                    <a:p>
                      <a:endParaRPr lang="en-GB" sz="1200" dirty="0">
                        <a:latin typeface="Constantia" panose="02030602050306030303" pitchFamily="18" charset="0"/>
                      </a:endParaRPr>
                    </a:p>
                    <a:p>
                      <a:pPr algn="ctr"/>
                      <a:r>
                        <a:rPr lang="en-GB" sz="1200" dirty="0">
                          <a:latin typeface="Constantia" panose="02030602050306030303" pitchFamily="18" charset="0"/>
                        </a:rPr>
                        <a:t>145 patients (all received antibiotics)</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Antimicrobial Spectrum index (ASI)</a:t>
                      </a:r>
                    </a:p>
                    <a:p>
                      <a:pPr algn="ctr"/>
                      <a:endParaRPr lang="en-GB" sz="1200" dirty="0">
                        <a:latin typeface="Constantia" panose="02030602050306030303" pitchFamily="18" charset="0"/>
                      </a:endParaRPr>
                    </a:p>
                    <a:p>
                      <a:pPr algn="ctr"/>
                      <a:r>
                        <a:rPr lang="en-GB" sz="1200" dirty="0">
                          <a:latin typeface="Constantia" panose="02030602050306030303" pitchFamily="18" charset="0"/>
                        </a:rPr>
                        <a:t>Physicians      - 83% appropriate</a:t>
                      </a:r>
                    </a:p>
                    <a:p>
                      <a:pPr algn="ctr"/>
                      <a:r>
                        <a:rPr lang="en-GB" sz="1200" dirty="0">
                          <a:latin typeface="Constantia" panose="02030602050306030303" pitchFamily="18" charset="0"/>
                        </a:rPr>
                        <a:t>CBR                - 90% appropriate</a:t>
                      </a:r>
                    </a:p>
                    <a:p>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151850"/>
                  </a:ext>
                </a:extLst>
              </a:tr>
            </a:tbl>
          </a:graphicData>
        </a:graphic>
      </p:graphicFrame>
      <p:sp>
        <p:nvSpPr>
          <p:cNvPr id="6" name="TextBox 5">
            <a:extLst>
              <a:ext uri="{FF2B5EF4-FFF2-40B4-BE49-F238E27FC236}">
                <a16:creationId xmlns:a16="http://schemas.microsoft.com/office/drawing/2014/main" id="{908EA3C6-531C-46EE-B8F7-D223FAE2F31A}"/>
              </a:ext>
            </a:extLst>
          </p:cNvPr>
          <p:cNvSpPr txBox="1"/>
          <p:nvPr/>
        </p:nvSpPr>
        <p:spPr>
          <a:xfrm>
            <a:off x="7752349" y="4146914"/>
            <a:ext cx="497305" cy="369332"/>
          </a:xfrm>
          <a:prstGeom prst="rect">
            <a:avLst/>
          </a:prstGeom>
          <a:noFill/>
        </p:spPr>
        <p:txBody>
          <a:bodyPr wrap="square" rtlCol="0">
            <a:spAutoFit/>
          </a:bodyPr>
          <a:lstStyle/>
          <a:p>
            <a:r>
              <a:rPr lang="en-GB" dirty="0">
                <a:latin typeface="Constantia" panose="02030602050306030303" pitchFamily="18" charset="0"/>
              </a:rPr>
              <a:t>*</a:t>
            </a:r>
          </a:p>
        </p:txBody>
      </p:sp>
    </p:spTree>
    <p:extLst>
      <p:ext uri="{BB962C8B-B14F-4D97-AF65-F5344CB8AC3E}">
        <p14:creationId xmlns:p14="http://schemas.microsoft.com/office/powerpoint/2010/main" val="4086597734"/>
      </p:ext>
    </p:extLst>
  </p:cSld>
  <p:clrMapOvr>
    <a:masterClrMapping/>
  </p:clrMapOvr>
  <mc:AlternateContent xmlns:mc="http://schemas.openxmlformats.org/markup-compatibility/2006" xmlns:p14="http://schemas.microsoft.com/office/powerpoint/2010/main">
    <mc:Choice Requires="p14">
      <p:transition spd="slow" p14:dur="2000" advTm="110067"/>
    </mc:Choice>
    <mc:Fallback xmlns="">
      <p:transition spd="slow" advTm="110067"/>
    </mc:Fallback>
  </mc:AlternateContent>
  <p:extLst>
    <p:ext uri="{3A86A75C-4F4B-4683-9AE1-C65F6400EC91}">
      <p14:laserTraceLst xmlns:p14="http://schemas.microsoft.com/office/powerpoint/2010/main">
        <p14:tracePtLst>
          <p14:tracePt t="17166" x="3994150" y="342900"/>
          <p14:tracePt t="17170" x="3987800" y="371475"/>
          <p14:tracePt t="17181" x="3946525" y="441325"/>
          <p14:tracePt t="17187" x="3903663" y="503238"/>
          <p14:tracePt t="17197" x="3868738" y="566738"/>
          <p14:tracePt t="17207" x="3805238" y="685800"/>
          <p14:tracePt t="17213" x="3798888" y="714375"/>
          <p14:tracePt t="17224" x="3763963" y="784225"/>
          <p14:tracePt t="17227" x="3735388" y="854075"/>
          <p14:tracePt t="17236" x="3708400" y="909638"/>
          <p14:tracePt t="17248" x="3679825" y="993775"/>
          <p14:tracePt t="17252" x="3679825" y="1014413"/>
          <p14:tracePt t="17262" x="3665538" y="1049338"/>
          <p14:tracePt t="17266" x="3651250" y="1092200"/>
          <p14:tracePt t="17276" x="3644900" y="1119188"/>
          <p14:tracePt t="17286" x="3638550" y="1176338"/>
          <p14:tracePt t="17292" x="3638550" y="1182688"/>
          <p14:tracePt t="17302" x="3630613" y="1211263"/>
          <p14:tracePt t="17309" x="3624263" y="1246188"/>
          <p14:tracePt t="17318" x="3624263" y="1266825"/>
          <p14:tracePt t="17328" x="3616325" y="1316038"/>
          <p14:tracePt t="17332" x="3609975" y="1330325"/>
          <p14:tracePt t="17343" x="3603625" y="1350963"/>
          <p14:tracePt t="17350" x="3595688" y="1377950"/>
          <p14:tracePt t="17359" x="3589338" y="1412875"/>
          <p14:tracePt t="17369" x="3575050" y="1455738"/>
          <p14:tracePt t="17373" x="3575050" y="1462088"/>
          <p14:tracePt t="17384" x="3575050" y="1476375"/>
          <p14:tracePt t="17389" x="3568700" y="1490663"/>
          <p14:tracePt t="17399" x="3560763" y="1504950"/>
          <p14:tracePt t="17408" x="3560763" y="1519238"/>
          <p14:tracePt t="17424" x="3560763" y="1525588"/>
          <p14:tracePt t="17478" x="3560763" y="1531938"/>
          <p14:tracePt t="17494" x="3554413" y="1531938"/>
          <p14:tracePt t="17900" x="3546475" y="1531938"/>
          <p14:tracePt t="17908" x="3498850" y="1511300"/>
          <p14:tracePt t="17912" x="3484563" y="1504950"/>
          <p14:tracePt t="17923" x="3449638" y="1504950"/>
          <p14:tracePt t="17928" x="3386138" y="1484313"/>
          <p14:tracePt t="17938" x="3309938" y="1470025"/>
          <p14:tracePt t="17948" x="3162300" y="1441450"/>
          <p14:tracePt t="17952" x="3127375" y="1441450"/>
          <p14:tracePt t="17962" x="3022600" y="1427163"/>
          <p14:tracePt t="17968" x="2932113" y="1420813"/>
          <p14:tracePt t="17978" x="2813050" y="1412875"/>
          <p14:tracePt t="17988" x="2566988" y="1412875"/>
          <p14:tracePt t="17992" x="2511425" y="1412875"/>
          <p14:tracePt t="18004" x="2392363" y="1412875"/>
          <p14:tracePt t="18008" x="2266950" y="1441450"/>
          <p14:tracePt t="18019" x="2133600" y="1470025"/>
          <p14:tracePt t="18029" x="1868488" y="1546225"/>
          <p14:tracePt t="18034" x="1825625" y="1560513"/>
          <p14:tracePt t="18044" x="1714500" y="1601788"/>
          <p14:tracePt t="18048" x="1609725" y="1644650"/>
          <p14:tracePt t="18058" x="1531938" y="1700213"/>
          <p14:tracePt t="18068" x="1398588" y="1798638"/>
          <p14:tracePt t="18074" x="1377950" y="1812925"/>
          <p14:tracePt t="18085" x="1308100" y="1868488"/>
          <p14:tracePt t="18088" x="1244600" y="1909763"/>
          <p14:tracePt t="18099" x="1189038" y="1958975"/>
          <p14:tracePt t="18112" x="1112838" y="2028825"/>
          <p14:tracePt t="18114" x="1090613" y="2051050"/>
          <p14:tracePt t="18124" x="1049338" y="2085975"/>
          <p14:tracePt t="18130" x="1014413" y="2133600"/>
          <p14:tracePt t="18140" x="973138" y="2190750"/>
          <p14:tracePt t="18150" x="889000" y="2295525"/>
          <p14:tracePt t="18154" x="874713" y="2316163"/>
          <p14:tracePt t="18164" x="839788" y="2386013"/>
          <p14:tracePt t="18170" x="796925" y="2449513"/>
          <p14:tracePt t="18180" x="755650" y="2603500"/>
          <p14:tracePt t="18190" x="700088" y="2792413"/>
          <p14:tracePt t="18194" x="692150" y="2827338"/>
          <p14:tracePt t="18204" x="677863" y="2925763"/>
          <p14:tracePt t="18210" x="657225" y="3016250"/>
          <p14:tracePt t="18220" x="650875" y="3100388"/>
          <p14:tracePt t="18231" x="622300" y="3260725"/>
          <p14:tracePt t="18237" x="622300" y="3303588"/>
          <p14:tracePt t="18249" x="608013" y="3387725"/>
          <p14:tracePt t="18250" x="601663" y="3478213"/>
          <p14:tracePt t="18260" x="601663" y="3562350"/>
          <p14:tracePt t="18270" x="601663" y="3702050"/>
          <p14:tracePt t="18276" x="601663" y="3730625"/>
          <p14:tracePt t="18286" x="601663" y="3800475"/>
          <p14:tracePt t="18290" x="601663" y="3862388"/>
          <p14:tracePt t="18301" x="601663" y="3940175"/>
          <p14:tracePt t="18311" x="601663" y="4065588"/>
          <p14:tracePt t="18317" x="601663" y="4094163"/>
          <p14:tracePt t="18326" x="601663" y="4164013"/>
          <p14:tracePt t="18330" x="608013" y="4227513"/>
          <p14:tracePt t="18340" x="615950" y="4303713"/>
          <p14:tracePt t="18352" x="630238" y="4437063"/>
          <p14:tracePt t="18356" x="630238" y="4464050"/>
          <p14:tracePt t="18366" x="650875" y="4556125"/>
          <p14:tracePt t="18372" x="657225" y="4625975"/>
          <p14:tracePt t="18382" x="665163" y="4695825"/>
          <p14:tracePt t="18392" x="671513" y="4800600"/>
          <p14:tracePt t="18396" x="677863" y="4821238"/>
          <p14:tracePt t="18406" x="677863" y="4864100"/>
          <p14:tracePt t="18412" x="692150" y="4899025"/>
          <p14:tracePt t="18422" x="700088" y="4940300"/>
          <p14:tracePt t="18433" x="720725" y="4995863"/>
          <p14:tracePt t="18436" x="735013" y="5024438"/>
          <p14:tracePt t="18446" x="755650" y="5045075"/>
          <p14:tracePt t="18452" x="755650" y="5059363"/>
          <p14:tracePt t="18463" x="769938" y="5080000"/>
          <p14:tracePt t="18473" x="790575" y="5108575"/>
          <p14:tracePt t="18488" x="796925" y="5122863"/>
          <p14:tracePt t="18492" x="811213" y="5137150"/>
          <p14:tracePt t="18502" x="825500" y="5149850"/>
          <p14:tracePt t="18512" x="860425" y="5184775"/>
          <p14:tracePt t="18518" x="874713" y="5199063"/>
          <p14:tracePt t="18528" x="895350" y="5213350"/>
          <p14:tracePt t="18532" x="930275" y="5241925"/>
          <p14:tracePt t="18542" x="973138" y="5268913"/>
          <p14:tracePt t="18552" x="1049338" y="5311775"/>
          <p14:tracePt t="18558" x="1063625" y="5318125"/>
          <p14:tracePt t="18568" x="1112838" y="5338763"/>
          <p14:tracePt t="18574" x="1174750" y="5360988"/>
          <p14:tracePt t="18584" x="1231900" y="5387975"/>
          <p14:tracePt t="18594" x="1343025" y="5430838"/>
          <p14:tracePt t="18598" x="1371600" y="5445125"/>
          <p14:tracePt t="18608" x="1433513" y="5472113"/>
          <p14:tracePt t="18615" x="1497013" y="5500688"/>
          <p14:tracePt t="18624" x="1546225" y="5521325"/>
          <p14:tracePt t="18634" x="1644650" y="5549900"/>
          <p14:tracePt t="18638" x="1665288" y="5556250"/>
          <p14:tracePt t="18648" x="1720850" y="5576888"/>
          <p14:tracePt t="18654" x="1784350" y="5584825"/>
          <p14:tracePt t="18664" x="1839913" y="5599113"/>
          <p14:tracePt t="18674" x="1930400" y="5605463"/>
          <p14:tracePt t="18678" x="1952625" y="5611813"/>
          <p14:tracePt t="18690" x="2000250" y="5611813"/>
          <p14:tracePt t="18694" x="2049463" y="5619750"/>
          <p14:tracePt t="18704" x="2133600" y="5634038"/>
          <p14:tracePt t="18714" x="2238375" y="5654675"/>
          <p14:tracePt t="18720" x="2259013" y="5654675"/>
          <p14:tracePt t="18730" x="2308225" y="5661025"/>
          <p14:tracePt t="18734" x="2365375" y="5668963"/>
          <p14:tracePt t="18744" x="2406650" y="5668963"/>
          <p14:tracePt t="18754" x="2482850" y="5681663"/>
          <p14:tracePt t="18760" x="2497138" y="5681663"/>
          <p14:tracePt t="18770" x="2532063" y="5681663"/>
          <p14:tracePt t="18774" x="2574925" y="5689600"/>
          <p14:tracePt t="18784" x="2616200" y="5689600"/>
          <p14:tracePt t="18794" x="2693988" y="5689600"/>
          <p14:tracePt t="18800" x="2714625" y="5689600"/>
          <p14:tracePt t="18810" x="2763838" y="5689600"/>
          <p14:tracePt t="18816" x="2819400" y="5689600"/>
          <p14:tracePt t="18826" x="2874963" y="5689600"/>
          <p14:tracePt t="18837" x="2952750" y="5689600"/>
          <p14:tracePt t="18841" x="2959100" y="5689600"/>
          <p14:tracePt t="18851" x="2979738" y="5689600"/>
          <p14:tracePt t="18857" x="2994025" y="5689600"/>
          <p14:tracePt t="18868" x="3008313" y="5689600"/>
          <p14:tracePt t="18878" x="3022600" y="5689600"/>
          <p14:tracePt t="18891" x="3028950" y="5689600"/>
          <p14:tracePt t="18897" x="3036888" y="5689600"/>
          <p14:tracePt t="18907" x="3049588" y="5681663"/>
          <p14:tracePt t="18918" x="3063875" y="5681663"/>
          <p14:tracePt t="18926" x="3071813" y="5681663"/>
          <p14:tracePt t="18936" x="3078163" y="5681663"/>
          <p14:tracePt t="21474" x="3078163" y="5675313"/>
          <p14:tracePt t="21484" x="3078163" y="5661025"/>
          <p14:tracePt t="21494" x="3078163" y="5619750"/>
          <p14:tracePt t="21498" x="3078163" y="5605463"/>
          <p14:tracePt t="21509" x="3071813" y="5570538"/>
          <p14:tracePt t="21515" x="3057525" y="5521325"/>
          <p14:tracePt t="21524" x="3043238" y="5457825"/>
          <p14:tracePt t="21534" x="3014663" y="5373688"/>
          <p14:tracePt t="21538" x="3008313" y="5353050"/>
          <p14:tracePt t="21548" x="3001963" y="5311775"/>
          <p14:tracePt t="21554" x="2987675" y="5262563"/>
          <p14:tracePt t="21564" x="2973388" y="5219700"/>
          <p14:tracePt t="21574" x="2952750" y="5149850"/>
          <p14:tracePt t="21585" x="2944813" y="5114925"/>
          <p14:tracePt t="21591" x="2944813" y="5102225"/>
          <p14:tracePt t="21596" x="2932113" y="5059363"/>
          <p14:tracePt t="21604" x="2924175" y="5010150"/>
          <p14:tracePt t="21614" x="2903538" y="4926013"/>
          <p14:tracePt t="21620" x="2897188" y="4899025"/>
          <p14:tracePt t="21630" x="2874963" y="4841875"/>
          <p14:tracePt t="21634" x="2840038" y="4786313"/>
          <p14:tracePt t="21644" x="2813050" y="4716463"/>
          <p14:tracePt t="21654" x="2770188" y="4605338"/>
          <p14:tracePt t="21660" x="2755900" y="4583113"/>
          <p14:tracePt t="21670" x="2749550" y="4541838"/>
          <p14:tracePt t="21674" x="2743200" y="4513263"/>
          <p14:tracePt t="21687" x="2735263" y="4478338"/>
          <p14:tracePt t="21696" x="2728913" y="4352925"/>
          <p14:tracePt t="21701" x="2728913" y="4297363"/>
          <p14:tracePt t="21711" x="2728913" y="4191000"/>
          <p14:tracePt t="21717" x="2728913" y="4121150"/>
          <p14:tracePt t="21727" x="2728913" y="4051300"/>
          <p14:tracePt t="21736" x="2743200" y="3919538"/>
          <p14:tracePt t="21741" x="2743200" y="3897313"/>
          <p14:tracePt t="21753" x="2755900" y="3841750"/>
          <p14:tracePt t="21757" x="2763838" y="3765550"/>
          <p14:tracePt t="21767" x="2784475" y="3687763"/>
          <p14:tracePt t="21777" x="2833688" y="3562350"/>
          <p14:tracePt t="21781" x="2840038" y="3548063"/>
          <p14:tracePt t="21791" x="2847975" y="3498850"/>
          <p14:tracePt t="21797" x="2868613" y="3457575"/>
          <p14:tracePt t="21807" x="2897188" y="3414713"/>
          <p14:tracePt t="21817" x="2944813" y="3352800"/>
          <p14:tracePt t="21822" x="2952750" y="3344863"/>
          <p14:tracePt t="21832" x="2973388" y="3316288"/>
          <p14:tracePt t="21836" x="3001963" y="3275013"/>
          <p14:tracePt t="21846" x="3014663" y="3240088"/>
          <p14:tracePt t="21856" x="3043238" y="3170238"/>
          <p14:tracePt t="21862" x="3057525" y="3127375"/>
          <p14:tracePt t="21872" x="3071813" y="3086100"/>
          <p14:tracePt t="21876" x="3086100" y="3036888"/>
          <p14:tracePt t="21886" x="3106738" y="3001963"/>
          <p14:tracePt t="21896" x="3127375" y="2938463"/>
          <p14:tracePt t="21902" x="3133725" y="2932113"/>
          <p14:tracePt t="21912" x="3141663" y="2911475"/>
          <p14:tracePt t="21919" x="3148013" y="2876550"/>
          <p14:tracePt t="21928" x="3155950" y="2855913"/>
          <p14:tracePt t="21939" x="3162300" y="2833688"/>
          <p14:tracePt t="21942" x="3162300" y="2827338"/>
          <p14:tracePt t="21952" x="3162300" y="2819400"/>
          <p14:tracePt t="21969" x="3162300" y="2813050"/>
          <p14:tracePt t="22018" x="3162300" y="2806700"/>
          <p14:tracePt t="22194" x="3155950" y="2798763"/>
          <p14:tracePt t="22200" x="3133725" y="2798763"/>
          <p14:tracePt t="22210" x="3106738" y="2778125"/>
          <p14:tracePt t="22220" x="3057525" y="2757488"/>
          <p14:tracePt t="22224" x="3043238" y="2743200"/>
          <p14:tracePt t="22234" x="3014663" y="2728913"/>
          <p14:tracePt t="22240" x="2973388" y="2708275"/>
          <p14:tracePt t="22252" x="2932113" y="2693988"/>
          <p14:tracePt t="22260" x="2833688" y="2659063"/>
          <p14:tracePt t="22270" x="2763838" y="2644775"/>
          <p14:tracePt t="22276" x="2735263" y="2630488"/>
          <p14:tracePt t="22280" x="2665413" y="2609850"/>
          <p14:tracePt t="22290" x="2589213" y="2595563"/>
          <p14:tracePt t="22300" x="2482850" y="2568575"/>
          <p14:tracePt t="22306" x="2462213" y="2568575"/>
          <p14:tracePt t="22316" x="2400300" y="2560638"/>
          <p14:tracePt t="22320" x="2336800" y="2554288"/>
          <p14:tracePt t="22330" x="2287588" y="2547938"/>
          <p14:tracePt t="22340" x="2211388" y="2547938"/>
          <p14:tracePt t="22346" x="2189163" y="2540000"/>
          <p14:tracePt t="22356" x="2147888" y="2540000"/>
          <p14:tracePt t="22360" x="2112963" y="2540000"/>
          <p14:tracePt t="22370" x="2070100" y="2540000"/>
          <p14:tracePt t="22383" x="2035175" y="2547938"/>
          <p14:tracePt t="22387" x="2022475" y="2547938"/>
          <p14:tracePt t="22398" x="2008188" y="2554288"/>
          <p14:tracePt t="22403" x="1993900" y="2574925"/>
          <p14:tracePt t="22412" x="1979613" y="2582863"/>
          <p14:tracePt t="22423" x="1952625" y="2609850"/>
          <p14:tracePt t="22428" x="1944688" y="2617788"/>
          <p14:tracePt t="22440" x="1938338" y="2630488"/>
          <p14:tracePt t="22442" x="1924050" y="2644775"/>
          <p14:tracePt t="22452" x="1924050" y="2667000"/>
          <p14:tracePt t="22462" x="1909763" y="2693988"/>
          <p14:tracePt t="22466" x="1903413" y="2701925"/>
          <p14:tracePt t="22476" x="1903413" y="2714625"/>
          <p14:tracePt t="22482" x="1895475" y="2736850"/>
          <p14:tracePt t="22492" x="1881188" y="2757488"/>
          <p14:tracePt t="22503" x="1874838" y="2813050"/>
          <p14:tracePt t="22513" x="1874838" y="2841625"/>
          <p14:tracePt t="22521" x="1874838" y="2855913"/>
          <p14:tracePt t="22525" x="1874838" y="2882900"/>
          <p14:tracePt t="22534" x="1874838" y="2911475"/>
          <p14:tracePt t="22543" x="1874838" y="2967038"/>
          <p14:tracePt t="22549" x="1874838" y="2981325"/>
          <p14:tracePt t="22559" x="1874838" y="3016250"/>
          <p14:tracePt t="22562" x="1881188" y="3044825"/>
          <p14:tracePt t="22574" x="1889125" y="3071813"/>
          <p14:tracePt t="22583" x="1889125" y="3121025"/>
          <p14:tracePt t="22588" x="1889125" y="3127375"/>
          <p14:tracePt t="22598" x="1895475" y="3149600"/>
          <p14:tracePt t="22604" x="1895475" y="3176588"/>
          <p14:tracePt t="22614" x="1895475" y="3198813"/>
          <p14:tracePt t="22624" x="1909763" y="3260725"/>
          <p14:tracePt t="22628" x="1917700" y="3268663"/>
          <p14:tracePt t="22638" x="1924050" y="3295650"/>
          <p14:tracePt t="22644" x="1938338" y="3330575"/>
          <p14:tracePt t="22654" x="1944688" y="3344863"/>
          <p14:tracePt t="22664" x="1952625" y="3373438"/>
          <p14:tracePt t="22670" x="1958975" y="3387725"/>
          <p14:tracePt t="22680" x="1973263" y="3408363"/>
          <p14:tracePt t="22686" x="1979613" y="3414713"/>
          <p14:tracePt t="22694" x="1993900" y="3429000"/>
          <p14:tracePt t="22700" x="1993900" y="3449638"/>
          <p14:tracePt t="22710" x="2014538" y="3463925"/>
          <p14:tracePt t="22720" x="2028825" y="3498850"/>
          <p14:tracePt t="22726" x="2035175" y="3505200"/>
          <p14:tracePt t="22737" x="2057400" y="3527425"/>
          <p14:tracePt t="22741" x="2092325" y="3548063"/>
          <p14:tracePt t="22751" x="2127250" y="3582988"/>
          <p14:tracePt t="22761" x="2189163" y="3638550"/>
          <p14:tracePt t="22766" x="2203450" y="3646488"/>
          <p14:tracePt t="22776" x="2238375" y="3673475"/>
          <p14:tracePt t="22780" x="2273300" y="3702050"/>
          <p14:tracePt t="22790" x="2336800" y="3736975"/>
          <p14:tracePt t="22800" x="2386013" y="3765550"/>
          <p14:tracePt t="22806" x="2400300" y="3778250"/>
          <p14:tracePt t="22816" x="2427288" y="3786188"/>
          <p14:tracePt t="22820" x="2447925" y="3800475"/>
          <p14:tracePt t="22830" x="2470150" y="3813175"/>
          <p14:tracePt t="22842" x="2511425" y="3835400"/>
          <p14:tracePt t="22846" x="2519363" y="3835400"/>
          <p14:tracePt t="22856" x="2540000" y="3848100"/>
          <p14:tracePt t="22862" x="2566988" y="3856038"/>
          <p14:tracePt t="22872" x="2581275" y="3862388"/>
          <p14:tracePt t="22882" x="2601913" y="3862388"/>
          <p14:tracePt t="22886" x="2609850" y="3862388"/>
          <p14:tracePt t="22896" x="2624138" y="3862388"/>
          <p14:tracePt t="22902" x="2644775" y="3862388"/>
          <p14:tracePt t="22912" x="2659063" y="3862388"/>
          <p14:tracePt t="22922" x="2700338" y="3848100"/>
          <p14:tracePt t="22926" x="2700338" y="3841750"/>
          <p14:tracePt t="22937" x="2720975" y="3835400"/>
          <p14:tracePt t="22942" x="2728913" y="3821113"/>
          <p14:tracePt t="22954" x="2755900" y="3813175"/>
          <p14:tracePt t="22963" x="2778125" y="3792538"/>
          <p14:tracePt t="22970" x="2790825" y="3786188"/>
          <p14:tracePt t="22979" x="2813050" y="3771900"/>
          <p14:tracePt t="22983" x="2825750" y="3765550"/>
          <p14:tracePt t="22993" x="2833688" y="3757613"/>
          <p14:tracePt t="23003" x="2840038" y="3736975"/>
          <p14:tracePt t="23008" x="2840038" y="3730625"/>
          <p14:tracePt t="23018" x="2847975" y="3722688"/>
          <p14:tracePt t="23022" x="2847975" y="3716338"/>
          <p14:tracePt t="23032" x="2847975" y="3702050"/>
          <p14:tracePt t="23042" x="2847975" y="3687763"/>
          <p14:tracePt t="23058" x="2847975" y="3673475"/>
          <p14:tracePt t="23064" x="2854325" y="3652838"/>
          <p14:tracePt t="23074" x="2854325" y="3638550"/>
          <p14:tracePt t="23084" x="2860675" y="3624263"/>
          <p14:tracePt t="23088" x="2860675" y="3617913"/>
          <p14:tracePt t="23098" x="2868613" y="3603625"/>
          <p14:tracePt t="23104" x="2868613" y="3597275"/>
          <p14:tracePt t="23114" x="2868613" y="3582988"/>
          <p14:tracePt t="23125" x="2874963" y="3562350"/>
          <p14:tracePt t="23128" x="2882900" y="3548063"/>
          <p14:tracePt t="23138" x="2889250" y="3533775"/>
          <p14:tracePt t="23144" x="2897188" y="3513138"/>
          <p14:tracePt t="23154" x="2897188" y="3492500"/>
          <p14:tracePt t="23164" x="2903538" y="3449638"/>
          <p14:tracePt t="23168" x="2909888" y="3435350"/>
          <p14:tracePt t="23178" x="2909888" y="3400425"/>
          <p14:tracePt t="23185" x="2909888" y="3373438"/>
          <p14:tracePt t="23195" x="2909888" y="3338513"/>
          <p14:tracePt t="23204" x="2909888" y="3303588"/>
          <p14:tracePt t="23211" x="2909888" y="3295650"/>
          <p14:tracePt t="23222" x="2909888" y="3275013"/>
          <p14:tracePt t="23225" x="2909888" y="3260725"/>
          <p14:tracePt t="23236" x="2909888" y="3240088"/>
          <p14:tracePt t="23257" x="2909888" y="3211513"/>
          <p14:tracePt t="23263" x="2909888" y="3190875"/>
          <p14:tracePt t="23265" x="2903538" y="3184525"/>
          <p14:tracePt t="23275" x="2897188" y="3170238"/>
          <p14:tracePt t="23284" x="2882900" y="3135313"/>
          <p14:tracePt t="23300" x="2874963" y="3121025"/>
          <p14:tracePt t="23306" x="2868613" y="3114675"/>
          <p14:tracePt t="23316" x="2868613" y="3086100"/>
          <p14:tracePt t="23330" x="2860675" y="3079750"/>
          <p14:tracePt t="23340" x="2854325" y="3065463"/>
          <p14:tracePt t="23346" x="2854325" y="3051175"/>
          <p14:tracePt t="23356" x="2840038" y="3044825"/>
          <p14:tracePt t="23366" x="2833688" y="3022600"/>
          <p14:tracePt t="23370" x="2825750" y="3022600"/>
          <p14:tracePt t="23380" x="2819400" y="3009900"/>
          <p14:tracePt t="23386" x="2813050" y="2995613"/>
          <p14:tracePt t="23396" x="2805113" y="2987675"/>
          <p14:tracePt t="23406" x="2798763" y="2981325"/>
          <p14:tracePt t="23410" x="2790825" y="2973388"/>
          <p14:tracePt t="23426" x="2784475" y="2967038"/>
          <p14:tracePt t="23436" x="2784475" y="2960688"/>
          <p14:tracePt t="23446" x="2778125" y="2960688"/>
          <p14:tracePt t="23466" x="2770188" y="2952750"/>
          <p14:tracePt t="23486" x="2763838" y="2952750"/>
          <p14:tracePt t="23502" x="2755900" y="2946400"/>
          <p14:tracePt t="23506" x="2743200" y="2938463"/>
          <p14:tracePt t="23516" x="2743200" y="2932113"/>
          <p14:tracePt t="23528" x="2728913" y="2932113"/>
          <p14:tracePt t="23532" x="2720975" y="2932113"/>
          <p14:tracePt t="23542" x="2714625" y="2925763"/>
          <p14:tracePt t="23548" x="2708275" y="2925763"/>
          <p14:tracePt t="23568" x="2693988" y="2925763"/>
          <p14:tracePt t="23572" x="2686050" y="2917825"/>
          <p14:tracePt t="23582" x="2679700" y="2917825"/>
          <p14:tracePt t="23588" x="2659063" y="2917825"/>
          <p14:tracePt t="23598" x="2636838" y="2911475"/>
          <p14:tracePt t="23609" x="2554288" y="2897188"/>
          <p14:tracePt t="23619" x="2525713" y="2897188"/>
          <p14:tracePt t="23622" x="2505075" y="2890838"/>
          <p14:tracePt t="23628" x="2482850" y="2890838"/>
          <p14:tracePt t="23638" x="2455863" y="2890838"/>
          <p14:tracePt t="23648" x="2427288" y="2890838"/>
          <p14:tracePt t="23654" x="2420938" y="2890838"/>
          <p14:tracePt t="23664" x="2413000" y="2890838"/>
          <p14:tracePt t="23669" x="2400300" y="2890838"/>
          <p14:tracePt t="23678" x="2386013" y="2890838"/>
          <p14:tracePt t="23688" x="2371725" y="2890838"/>
          <p14:tracePt t="23704" x="2357438" y="2890838"/>
          <p14:tracePt t="23708" x="2351088" y="2890838"/>
          <p14:tracePt t="23718" x="2336800" y="2890838"/>
          <p14:tracePt t="23728" x="2322513" y="2890838"/>
          <p14:tracePt t="23734" x="2316163" y="2890838"/>
          <p14:tracePt t="23744" x="2308225" y="2890838"/>
          <p14:tracePt t="23748" x="2301875" y="2890838"/>
          <p14:tracePt t="23770" x="2295525" y="2897188"/>
          <p14:tracePt t="23774" x="2287588" y="2897188"/>
          <p14:tracePt t="23784" x="2281238" y="2897188"/>
          <p14:tracePt t="23791" x="2273300" y="2903538"/>
          <p14:tracePt t="23811" x="2259013" y="2911475"/>
          <p14:tracePt t="23814" x="2259013" y="2917825"/>
          <p14:tracePt t="23824" x="2252663" y="2917825"/>
          <p14:tracePt t="23830" x="2246313" y="2925763"/>
          <p14:tracePt t="23840" x="2238375" y="2932113"/>
          <p14:tracePt t="23850" x="2224088" y="2946400"/>
          <p14:tracePt t="23864" x="2211388" y="2952750"/>
          <p14:tracePt t="23871" x="2203450" y="2967038"/>
          <p14:tracePt t="23880" x="2189163" y="2973388"/>
          <p14:tracePt t="23890" x="2176463" y="2987675"/>
          <p14:tracePt t="23896" x="2176463" y="2995613"/>
          <p14:tracePt t="23906" x="2168525" y="3001963"/>
          <p14:tracePt t="23910" x="2162175" y="3009900"/>
          <p14:tracePt t="23921" x="2154238" y="3022600"/>
          <p14:tracePt t="23931" x="2147888" y="3036888"/>
          <p14:tracePt t="23937" x="2147888" y="3044825"/>
          <p14:tracePt t="23946" x="2141538" y="3044825"/>
          <p14:tracePt t="23950" x="2133600" y="3057525"/>
          <p14:tracePt t="23960" x="2127250" y="3057525"/>
          <p14:tracePt t="23970" x="2119313" y="3071813"/>
          <p14:tracePt t="23976" x="2119313" y="3079750"/>
          <p14:tracePt t="23986" x="2106613" y="3086100"/>
          <p14:tracePt t="23992" x="2106613" y="3092450"/>
          <p14:tracePt t="24002" x="2098675" y="3106738"/>
          <p14:tracePt t="24012" x="2084388" y="3121025"/>
          <p14:tracePt t="24016" x="2084388" y="3127375"/>
          <p14:tracePt t="24026" x="2078038" y="3141663"/>
          <p14:tracePt t="24032" x="2070100" y="3149600"/>
          <p14:tracePt t="24042" x="2063750" y="3155950"/>
          <p14:tracePt t="24052" x="2057400" y="3184525"/>
          <p14:tracePt t="24056" x="2049463" y="3184525"/>
          <p14:tracePt t="24066" x="2043113" y="3190875"/>
          <p14:tracePt t="24072" x="2035175" y="3205163"/>
          <p14:tracePt t="24082" x="2028825" y="3219450"/>
          <p14:tracePt t="24092" x="2022475" y="3240088"/>
          <p14:tracePt t="24096" x="2022475" y="3246438"/>
          <p14:tracePt t="24108" x="2014538" y="3254375"/>
          <p14:tracePt t="24112" x="2014538" y="3260725"/>
          <p14:tracePt t="24122" x="2014538" y="3275013"/>
          <p14:tracePt t="24132" x="2008188" y="3295650"/>
          <p14:tracePt t="24148" x="2000250" y="3309938"/>
          <p14:tracePt t="24153" x="2000250" y="3330575"/>
          <p14:tracePt t="24162" x="1993900" y="3344863"/>
          <p14:tracePt t="24173" x="1993900" y="3365500"/>
          <p14:tracePt t="24178" x="1987550" y="3365500"/>
          <p14:tracePt t="24189" x="1987550" y="3373438"/>
          <p14:tracePt t="24192" x="1979613" y="3394075"/>
          <p14:tracePt t="24213" x="1979613" y="3414713"/>
          <p14:tracePt t="24228" x="1979613" y="3429000"/>
          <p14:tracePt t="24234" x="1979613" y="3443288"/>
          <p14:tracePt t="24245" x="1979613" y="3449638"/>
          <p14:tracePt t="24255" x="1979613" y="3470275"/>
          <p14:tracePt t="24258" x="1979613" y="3478213"/>
          <p14:tracePt t="24269" x="1979613" y="3498850"/>
          <p14:tracePt t="24274" x="1979613" y="3513138"/>
          <p14:tracePt t="24284" x="1987550" y="3527425"/>
          <p14:tracePt t="24294" x="2000250" y="3554413"/>
          <p14:tracePt t="24298" x="2000250" y="3562350"/>
          <p14:tracePt t="24308" x="2008188" y="3576638"/>
          <p14:tracePt t="24314" x="2014538" y="3589338"/>
          <p14:tracePt t="24325" x="2014538" y="3597275"/>
          <p14:tracePt t="24335" x="2028825" y="3617913"/>
          <p14:tracePt t="24342" x="2028825" y="3624263"/>
          <p14:tracePt t="24351" x="2043113" y="3638550"/>
          <p14:tracePt t="24355" x="2049463" y="3646488"/>
          <p14:tracePt t="24364" x="2063750" y="3673475"/>
          <p14:tracePt t="24374" x="2084388" y="3687763"/>
          <p14:tracePt t="24380" x="2092325" y="3702050"/>
          <p14:tracePt t="24390" x="2106613" y="3708400"/>
          <p14:tracePt t="24394" x="2119313" y="3722688"/>
          <p14:tracePt t="24404" x="2141538" y="3736975"/>
          <p14:tracePt t="24414" x="2168525" y="3757613"/>
          <p14:tracePt t="24422" x="2182813" y="3771900"/>
          <p14:tracePt t="24430" x="2203450" y="3778250"/>
          <p14:tracePt t="24434" x="2224088" y="3792538"/>
          <p14:tracePt t="24444" x="2246313" y="3806825"/>
          <p14:tracePt t="24456" x="2266950" y="3821113"/>
          <p14:tracePt t="24460" x="2281238" y="3827463"/>
          <p14:tracePt t="24471" x="2295525" y="3835400"/>
          <p14:tracePt t="24476" x="2316163" y="3848100"/>
          <p14:tracePt t="24486" x="2330450" y="3856038"/>
          <p14:tracePt t="24496" x="2365375" y="3870325"/>
          <p14:tracePt t="24500" x="2371725" y="3876675"/>
          <p14:tracePt t="24510" x="2392363" y="3884613"/>
          <p14:tracePt t="24516" x="2400300" y="3884613"/>
          <p14:tracePt t="24526" x="2420938" y="3897313"/>
          <p14:tracePt t="24536" x="2441575" y="3905250"/>
          <p14:tracePt t="24550" x="2462213" y="3919538"/>
          <p14:tracePt t="24556" x="2482850" y="3925888"/>
          <p14:tracePt t="24566" x="2505075" y="3925888"/>
          <p14:tracePt t="24576" x="2546350" y="3940175"/>
          <p14:tracePt t="24582" x="2554288" y="3940175"/>
          <p14:tracePt t="24592" x="2581275" y="3954463"/>
          <p14:tracePt t="24596" x="2624138" y="3954463"/>
          <p14:tracePt t="24606" x="2659063" y="3954463"/>
          <p14:tracePt t="24616" x="2728913" y="3954463"/>
          <p14:tracePt t="24622" x="2743200" y="3954463"/>
          <p14:tracePt t="24632" x="2770188" y="3954463"/>
          <p14:tracePt t="24637" x="2790825" y="3954463"/>
          <p14:tracePt t="24647" x="2805113" y="3954463"/>
          <p14:tracePt t="24657" x="2819400" y="3946525"/>
          <p14:tracePt t="24668" x="2825750" y="3946525"/>
          <p14:tracePt t="28026" x="2825750" y="3940175"/>
          <p14:tracePt t="28036" x="2819400" y="3932238"/>
          <p14:tracePt t="28046" x="2798763" y="3911600"/>
          <p14:tracePt t="28052" x="2784475" y="3890963"/>
          <p14:tracePt t="28062" x="2763838" y="3884613"/>
          <p14:tracePt t="28066" x="2749550" y="3862388"/>
          <p14:tracePt t="28076" x="2743200" y="3856038"/>
          <p14:tracePt t="28086" x="2714625" y="3841750"/>
          <p14:tracePt t="28092" x="2714625" y="3827463"/>
          <p14:tracePt t="28102" x="2700338" y="3821113"/>
          <p14:tracePt t="28106" x="2679700" y="3806825"/>
          <p14:tracePt t="28116" x="2665413" y="3800475"/>
          <p14:tracePt t="28126" x="2630488" y="3778250"/>
          <p14:tracePt t="28132" x="2616200" y="3778250"/>
          <p14:tracePt t="28142" x="2589213" y="3771900"/>
          <p14:tracePt t="28148" x="2566988" y="3765550"/>
          <p14:tracePt t="28158" x="2532063" y="3743325"/>
          <p14:tracePt t="28168" x="2470150" y="3716338"/>
          <p14:tracePt t="28173" x="2447925" y="3716338"/>
          <p14:tracePt t="28182" x="2420938" y="3695700"/>
          <p14:tracePt t="28188" x="2371725" y="3667125"/>
          <p14:tracePt t="28198" x="2308225" y="3632200"/>
          <p14:tracePt t="28208" x="2182813" y="3562350"/>
          <p14:tracePt t="28212" x="2154238" y="3554413"/>
          <p14:tracePt t="28224" x="2092325" y="3548063"/>
          <p14:tracePt t="28229" x="2043113" y="3541713"/>
          <p14:tracePt t="28240" x="2014538" y="3533775"/>
          <p14:tracePt t="28256" x="1952625" y="3513138"/>
          <p14:tracePt t="28264" x="1930400" y="3505200"/>
          <p14:tracePt t="28268" x="1903413" y="3498850"/>
          <p14:tracePt t="28278" x="1860550" y="3478213"/>
          <p14:tracePt t="28288" x="1776413" y="3443288"/>
          <p14:tracePt t="28294" x="1755775" y="3443288"/>
          <p14:tracePt t="28304" x="1657350" y="3422650"/>
          <p14:tracePt t="28308" x="1622425" y="3414713"/>
          <p14:tracePt t="28318" x="1587500" y="3414713"/>
          <p14:tracePt t="28328" x="1552575" y="3414713"/>
          <p14:tracePt t="28334" x="1546225" y="3414713"/>
          <p14:tracePt t="28344" x="1531938" y="3414713"/>
          <p14:tracePt t="28348" x="1511300" y="3414713"/>
          <p14:tracePt t="28358" x="1490663" y="3414713"/>
          <p14:tracePt t="28369" x="1462088" y="3408363"/>
          <p14:tracePt t="28376" x="1455738" y="3408363"/>
          <p14:tracePt t="28385" x="1427163" y="3387725"/>
          <p14:tracePt t="28390" x="1392238" y="3379788"/>
          <p14:tracePt t="28400" x="1363663" y="3373438"/>
          <p14:tracePt t="28410" x="1336675" y="3365500"/>
          <p14:tracePt t="28414" x="1322388" y="3365500"/>
          <p14:tracePt t="28424" x="1316038" y="3365500"/>
          <p14:tracePt t="28430" x="1308100" y="3365500"/>
          <p14:tracePt t="28440" x="1293813" y="3359150"/>
          <p14:tracePt t="28450" x="1266825" y="3338513"/>
          <p14:tracePt t="28455" x="1258888" y="3338513"/>
          <p14:tracePt t="28465" x="1238250" y="3316288"/>
          <p14:tracePt t="28470" x="1209675" y="3295650"/>
          <p14:tracePt t="28481" x="1182688" y="3268663"/>
          <p14:tracePt t="28492" x="1162050" y="3254375"/>
          <p14:tracePt t="28509" x="1154113" y="3246438"/>
          <p14:tracePt t="28526" x="1147763" y="3246438"/>
          <p14:tracePt t="28540" x="1139825" y="3246438"/>
          <p14:tracePt t="28546" x="1139825" y="3240088"/>
          <p14:tracePt t="28550" x="1133475" y="3240088"/>
          <p14:tracePt t="28560" x="1127125" y="3233738"/>
          <p14:tracePt t="28570" x="1112838" y="3211513"/>
          <p14:tracePt t="28586" x="1098550" y="3198813"/>
          <p14:tracePt t="28602" x="1098550" y="3190875"/>
          <p14:tracePt t="28612" x="1098550" y="3184525"/>
          <p14:tracePt t="28626" x="1098550" y="3176588"/>
          <p14:tracePt t="28632" x="1090613" y="3176588"/>
          <p14:tracePt t="28642" x="1090613" y="3162300"/>
          <p14:tracePt t="28652" x="1077913" y="3149600"/>
          <p14:tracePt t="28666" x="1063625" y="3135313"/>
          <p14:tracePt t="28672" x="1063625" y="3127375"/>
          <p14:tracePt t="28696" x="1063625" y="3121025"/>
          <p14:tracePt t="28762" x="1063625" y="3114675"/>
          <p14:tracePt t="28772" x="1055688" y="3114675"/>
          <p14:tracePt t="28809" x="1055688" y="3106738"/>
          <p14:tracePt t="28888" x="1063625" y="3106738"/>
          <p14:tracePt t="28894" x="1069975" y="3106738"/>
          <p14:tracePt t="28898" x="1077913" y="3106738"/>
          <p14:tracePt t="28908" x="1090613" y="3121025"/>
          <p14:tracePt t="28914" x="1104900" y="3127375"/>
          <p14:tracePt t="28924" x="1127125" y="3141663"/>
          <p14:tracePt t="28934" x="1182688" y="3149600"/>
          <p14:tracePt t="28938" x="1189038" y="3149600"/>
          <p14:tracePt t="28950" x="1209675" y="3149600"/>
          <p14:tracePt t="28954" x="1238250" y="3155950"/>
          <p14:tracePt t="28964" x="1258888" y="3155950"/>
          <p14:tracePt t="28974" x="1279525" y="3155950"/>
          <p14:tracePt t="28980" x="1293813" y="3155950"/>
          <p14:tracePt t="28991" x="1316038" y="3155950"/>
          <p14:tracePt t="28994" x="1336675" y="3155950"/>
          <p14:tracePt t="29004" x="1357313" y="3155950"/>
          <p14:tracePt t="29014" x="1392238" y="3162300"/>
          <p14:tracePt t="29020" x="1398588" y="3162300"/>
          <p14:tracePt t="29030" x="1412875" y="3162300"/>
          <p14:tracePt t="29035" x="1433513" y="3162300"/>
          <p14:tracePt t="29044" x="1441450" y="3170238"/>
          <p14:tracePt t="29054" x="1462088" y="3170238"/>
          <p14:tracePt t="29070" x="1468438" y="3170238"/>
          <p14:tracePt t="29076" x="1476375" y="3176588"/>
          <p14:tracePt t="29086" x="1490663" y="3176588"/>
          <p14:tracePt t="29096" x="1511300" y="3176588"/>
          <p14:tracePt t="29100" x="1525588" y="3176588"/>
          <p14:tracePt t="29110" x="1539875" y="3176588"/>
          <p14:tracePt t="29116" x="1560513" y="3176588"/>
          <p14:tracePt t="29126" x="1581150" y="3176588"/>
          <p14:tracePt t="29136" x="1616075" y="3176588"/>
          <p14:tracePt t="29140" x="1630363" y="3176588"/>
          <p14:tracePt t="29150" x="1651000" y="3176588"/>
          <p14:tracePt t="29156" x="1671638" y="3176588"/>
          <p14:tracePt t="29166" x="1693863" y="3170238"/>
          <p14:tracePt t="29176" x="1728788" y="3155950"/>
          <p14:tracePt t="29192" x="1749425" y="3155950"/>
          <p14:tracePt t="29196" x="1755775" y="3149600"/>
          <p14:tracePt t="29206" x="1763713" y="3149600"/>
          <p14:tracePt t="29216" x="1770063" y="3141663"/>
          <p14:tracePt t="29222" x="1776413" y="3141663"/>
          <p14:tracePt t="29236" x="1784350" y="3141663"/>
          <p14:tracePt t="29257" x="1798638" y="3141663"/>
          <p14:tracePt t="29266" x="1798638" y="3135313"/>
          <p14:tracePt t="29276" x="1804988" y="3135313"/>
          <p14:tracePt t="29308" x="1811338" y="3127375"/>
          <p14:tracePt t="29318" x="1811338" y="3121025"/>
          <p14:tracePt t="29328" x="1819275" y="3121025"/>
          <p14:tracePt t="29338" x="1819275" y="3114675"/>
          <p14:tracePt t="29352" x="1819275" y="3106738"/>
          <p14:tracePt t="29358" x="1825625" y="3106738"/>
          <p14:tracePt t="29368" x="1825625" y="3092450"/>
          <p14:tracePt t="29378" x="1839913" y="3079750"/>
          <p14:tracePt t="29382" x="1839913" y="3071813"/>
          <p14:tracePt t="29392" x="1846263" y="3057525"/>
          <p14:tracePt t="29398" x="1846263" y="3036888"/>
          <p14:tracePt t="29408" x="1846263" y="3016250"/>
          <p14:tracePt t="29418" x="1854200" y="2967038"/>
          <p14:tracePt t="29425" x="1854200" y="2960688"/>
          <p14:tracePt t="29434" x="1854200" y="2925763"/>
          <p14:tracePt t="29438" x="1854200" y="2897188"/>
          <p14:tracePt t="29448" x="1854200" y="2868613"/>
          <p14:tracePt t="29458" x="1854200" y="2819400"/>
          <p14:tracePt t="29464" x="1854200" y="2813050"/>
          <p14:tracePt t="29474" x="1860550" y="2784475"/>
          <p14:tracePt t="29478" x="1860550" y="2763838"/>
          <p14:tracePt t="29488" x="1860550" y="2736850"/>
          <p14:tracePt t="29498" x="1860550" y="2693988"/>
          <p14:tracePt t="29504" x="1860550" y="2687638"/>
          <p14:tracePt t="29514" x="1860550" y="2659063"/>
          <p14:tracePt t="29518" x="1860550" y="2638425"/>
          <p14:tracePt t="29530" x="1860550" y="2617788"/>
          <p14:tracePt t="29542" x="1860550" y="2589213"/>
          <p14:tracePt t="29545" x="1860550" y="2582863"/>
          <p14:tracePt t="29555" x="1860550" y="2568575"/>
          <p14:tracePt t="29560" x="1860550" y="2560638"/>
          <p14:tracePt t="29571" x="1860550" y="2554288"/>
          <p14:tracePt t="29582" x="1860550" y="2547938"/>
          <p14:tracePt t="29585" x="1860550" y="2540000"/>
          <p14:tracePt t="29595" x="1860550" y="2533650"/>
          <p14:tracePt t="29601" x="1860550" y="2525713"/>
          <p14:tracePt t="29610" x="1860550" y="2513013"/>
          <p14:tracePt t="29621" x="1860550" y="2505075"/>
          <p14:tracePt t="29625" x="1860550" y="2498725"/>
          <p14:tracePt t="29646" x="1860550" y="2490788"/>
          <p14:tracePt t="29681" x="1860550" y="2484438"/>
          <p14:tracePt t="29693" x="1854200" y="2476500"/>
          <p14:tracePt t="29701" x="1846263" y="2455863"/>
          <p14:tracePt t="29706" x="1839913" y="2449513"/>
          <p14:tracePt t="29716" x="1833563" y="2428875"/>
          <p14:tracePt t="29720" x="1825625" y="2414588"/>
          <p14:tracePt t="29730" x="1819275" y="2400300"/>
          <p14:tracePt t="29740" x="1811338" y="2386013"/>
          <p14:tracePt t="29746" x="1811338" y="2379663"/>
          <p14:tracePt t="29756" x="1804988" y="2371725"/>
          <p14:tracePt t="29762" x="1798638" y="2365375"/>
          <p14:tracePt t="29772" x="1798638" y="2359025"/>
          <p14:tracePt t="29782" x="1790700" y="2359025"/>
          <p14:tracePt t="29786" x="1790700" y="2351088"/>
          <p14:tracePt t="29802" x="1784350" y="2344738"/>
          <p14:tracePt t="29833" x="1784350" y="2336800"/>
          <p14:tracePt t="29857" x="1776413" y="2336800"/>
          <p14:tracePt t="29868" x="1770063" y="2336800"/>
          <p14:tracePt t="29882" x="1770063" y="2330450"/>
          <p14:tracePt t="29892" x="1763713" y="2324100"/>
          <p14:tracePt t="29902" x="1735138" y="2309813"/>
          <p14:tracePt t="29908" x="1728788" y="2301875"/>
          <p14:tracePt t="29918" x="1706563" y="2295525"/>
          <p14:tracePt t="29922" x="1679575" y="2274888"/>
          <p14:tracePt t="29933" x="1657350" y="2260600"/>
          <p14:tracePt t="29942" x="1616075" y="2246313"/>
          <p14:tracePt t="29948" x="1609725" y="2246313"/>
          <p14:tracePt t="29958" x="1595438" y="2239963"/>
          <p14:tracePt t="29962" x="1574800" y="2232025"/>
          <p14:tracePt t="29972" x="1546225" y="2225675"/>
          <p14:tracePt t="29984" x="1517650" y="2211388"/>
          <p14:tracePt t="29988" x="1511300" y="2211388"/>
          <p14:tracePt t="29998" x="1476375" y="2197100"/>
          <p14:tracePt t="30004" x="1447800" y="2182813"/>
          <p14:tracePt t="30014" x="1412875" y="2170113"/>
          <p14:tracePt t="30024" x="1357313" y="2147888"/>
          <p14:tracePt t="30028" x="1343025" y="2147888"/>
          <p14:tracePt t="30038" x="1322388" y="2141538"/>
          <p14:tracePt t="30045" x="1301750" y="2141538"/>
          <p14:tracePt t="30055" x="1287463" y="2141538"/>
          <p14:tracePt t="30064" x="1238250" y="2133600"/>
          <p14:tracePt t="30068" x="1231900" y="2133600"/>
          <p14:tracePt t="30078" x="1209675" y="2127250"/>
          <p14:tracePt t="30084" x="1189038" y="2127250"/>
          <p14:tracePt t="30094" x="1168400" y="2127250"/>
          <p14:tracePt t="30104" x="1133475" y="2120900"/>
          <p14:tracePt t="30110" x="1127125" y="2120900"/>
          <p14:tracePt t="30120" x="1104900" y="2120900"/>
          <p14:tracePt t="30124" x="1084263" y="2120900"/>
          <p14:tracePt t="30134" x="1069975" y="2120900"/>
          <p14:tracePt t="30144" x="1049338" y="2120900"/>
          <p14:tracePt t="30160" x="1042988" y="2120900"/>
          <p14:tracePt t="30165" x="1035050" y="2120900"/>
          <p14:tracePt t="30237" x="1028700" y="2120900"/>
          <p14:tracePt t="30270" x="1028700" y="2127250"/>
          <p14:tracePt t="30280" x="1028700" y="2141538"/>
          <p14:tracePt t="30286" x="1028700" y="2162175"/>
          <p14:tracePt t="30296" x="1028700" y="2176463"/>
          <p14:tracePt t="30306" x="1028700" y="2211388"/>
          <p14:tracePt t="30310" x="1028700" y="2217738"/>
          <p14:tracePt t="30320" x="1028700" y="2239963"/>
          <p14:tracePt t="30326" x="1028700" y="2266950"/>
          <p14:tracePt t="30336" x="1028700" y="2309813"/>
          <p14:tracePt t="30346" x="1055688" y="2386013"/>
          <p14:tracePt t="30352" x="1055688" y="2400300"/>
          <p14:tracePt t="30362" x="1063625" y="2435225"/>
          <p14:tracePt t="30365" x="1069975" y="2476500"/>
          <p14:tracePt t="30376" x="1077913" y="2505075"/>
          <p14:tracePt t="30386" x="1090613" y="2560638"/>
          <p14:tracePt t="30392" x="1098550" y="2582863"/>
          <p14:tracePt t="30402" x="1104900" y="2603500"/>
          <p14:tracePt t="30406" x="1112838" y="2638425"/>
          <p14:tracePt t="30416" x="1119188" y="2673350"/>
          <p14:tracePt t="30426" x="1133475" y="2728913"/>
          <p14:tracePt t="30432" x="1139825" y="2736850"/>
          <p14:tracePt t="30442" x="1147763" y="2771775"/>
          <p14:tracePt t="30448" x="1147763" y="2784475"/>
          <p14:tracePt t="30458" x="1154113" y="2813050"/>
          <p14:tracePt t="30468" x="1154113" y="2827338"/>
          <p14:tracePt t="30472" x="1154113" y="2833688"/>
          <p14:tracePt t="30482" x="1154113" y="2841625"/>
          <p14:tracePt t="30488" x="1162050" y="2855913"/>
          <p14:tracePt t="30498" x="1168400" y="2862263"/>
          <p14:tracePt t="30509" x="1174750" y="2882900"/>
          <p14:tracePt t="30512" x="1174750" y="2897188"/>
          <p14:tracePt t="30522" x="1174750" y="2903538"/>
          <p14:tracePt t="30528" x="1174750" y="2917825"/>
          <p14:tracePt t="30538" x="1182688" y="2932113"/>
          <p14:tracePt t="30548" x="1182688" y="2952750"/>
          <p14:tracePt t="30552" x="1182688" y="2960688"/>
          <p14:tracePt t="30564" x="1189038" y="2967038"/>
          <p14:tracePt t="30568" x="1189038" y="2973388"/>
          <p14:tracePt t="30578" x="1189038" y="2981325"/>
          <p14:tracePt t="30589" x="1189038" y="2987675"/>
          <p14:tracePt t="30594" x="1189038" y="2995613"/>
          <p14:tracePt t="30615" x="1189038" y="3001963"/>
          <p14:tracePt t="30629" x="1189038" y="3009900"/>
          <p14:tracePt t="30645" x="1196975" y="3016250"/>
          <p14:tracePt t="30649" x="1196975" y="3022600"/>
          <p14:tracePt t="30661" x="1203325" y="3022600"/>
          <p14:tracePt t="30670" x="1203325" y="3036888"/>
          <p14:tracePt t="30684" x="1203325" y="3044825"/>
          <p14:tracePt t="30690" x="1209675" y="3044825"/>
          <p14:tracePt t="30700" x="1209675" y="3057525"/>
          <p14:tracePt t="30710" x="1217613" y="3065463"/>
          <p14:tracePt t="30714" x="1223963" y="3065463"/>
          <p14:tracePt t="30725" x="1223963" y="3071813"/>
          <p14:tracePt t="30741" x="1231900" y="3071813"/>
          <p14:tracePt t="30750" x="1244600" y="3079750"/>
          <p14:tracePt t="30765" x="1258888" y="3079750"/>
          <p14:tracePt t="30771" x="1273175" y="3086100"/>
          <p14:tracePt t="30781" x="1293813" y="3086100"/>
          <p14:tracePt t="30791" x="1328738" y="3092450"/>
          <p14:tracePt t="30797" x="1336675" y="3092450"/>
          <p14:tracePt t="30806" x="1363663" y="3100388"/>
          <p14:tracePt t="30810" x="1392238" y="3100388"/>
          <p14:tracePt t="30820" x="1412875" y="3106738"/>
          <p14:tracePt t="30830" x="1462088" y="3106738"/>
          <p14:tracePt t="30836" x="1476375" y="3106738"/>
          <p14:tracePt t="30846" x="1497013" y="3106738"/>
          <p14:tracePt t="30850" x="1525588" y="3106738"/>
          <p14:tracePt t="30860" x="1546225" y="3100388"/>
          <p14:tracePt t="30870" x="1587500" y="3092450"/>
          <p14:tracePt t="30876" x="1595438" y="3092450"/>
          <p14:tracePt t="30887" x="1609725" y="3086100"/>
          <p14:tracePt t="30893" x="1616075" y="3079750"/>
          <p14:tracePt t="30903" x="1622425" y="3071813"/>
          <p14:tracePt t="30913" x="1644650" y="3051175"/>
          <p14:tracePt t="30917" x="1644650" y="3044825"/>
          <p14:tracePt t="30926" x="1657350" y="3030538"/>
          <p14:tracePt t="30932" x="1665288" y="3009900"/>
          <p14:tracePt t="30943" x="1679575" y="2973388"/>
          <p14:tracePt t="30952" x="1693863" y="2911475"/>
          <p14:tracePt t="30956" x="1693863" y="2890838"/>
          <p14:tracePt t="30966" x="1693863" y="2847975"/>
          <p14:tracePt t="30972" x="1693863" y="2806700"/>
          <p14:tracePt t="30982" x="1693863" y="2757488"/>
          <p14:tracePt t="30993" x="1651000" y="2617788"/>
          <p14:tracePt t="30996" x="1636713" y="2595563"/>
          <p14:tracePt t="31006" x="1622425" y="2547938"/>
          <p14:tracePt t="31012" x="1601788" y="2513013"/>
          <p14:tracePt t="31023" x="1601788" y="2498725"/>
          <p14:tracePt t="31033" x="1595438" y="2476500"/>
          <p14:tracePt t="31049" x="1595438" y="2470150"/>
          <p14:tracePt t="31052" x="1587500" y="2470150"/>
          <p14:tracePt t="31063" x="1587500" y="2463800"/>
          <p14:tracePt t="31072" x="1587500" y="2455863"/>
          <p14:tracePt t="31082" x="1587500" y="2449513"/>
          <p14:tracePt t="31113" x="1587500" y="2441575"/>
          <p14:tracePt t="31144" x="1587500" y="2435225"/>
          <p14:tracePt t="31855" x="1587500" y="2441575"/>
          <p14:tracePt t="31865" x="1587500" y="2449513"/>
          <p14:tracePt t="31875" x="1587500" y="2455863"/>
          <p14:tracePt t="31894" x="1595438" y="2463800"/>
          <p14:tracePt t="31901" x="1595438" y="2470150"/>
          <p14:tracePt t="31912" x="1601788" y="2476500"/>
          <p14:tracePt t="31925" x="1609725" y="2484438"/>
          <p14:tracePt t="31935" x="1616075" y="2484438"/>
          <p14:tracePt t="31951" x="1622425" y="2484438"/>
          <p14:tracePt t="31977" x="1630363" y="2484438"/>
          <p14:tracePt t="33166" x="1636713" y="2484438"/>
          <p14:tracePt t="33508" x="1636713" y="2476500"/>
          <p14:tracePt t="33514" x="1644650" y="2476500"/>
          <p14:tracePt t="33518" x="1644650" y="2470150"/>
          <p14:tracePt t="33529" x="1651000" y="2470150"/>
          <p14:tracePt t="33539" x="1651000" y="2463800"/>
          <p14:tracePt t="33555" x="1657350" y="2463800"/>
          <p14:tracePt t="33562" x="1657350" y="2455863"/>
          <p14:tracePt t="33581" x="1665288" y="2455863"/>
          <p14:tracePt t="33601" x="1671638" y="2455863"/>
          <p14:tracePt t="33611" x="1679575" y="2455863"/>
          <p14:tracePt t="33624" x="1685925" y="2455863"/>
          <p14:tracePt t="33640" x="1685925" y="2449513"/>
          <p14:tracePt t="33664" x="1693863" y="2449513"/>
          <p14:tracePt t="33711" x="1700213" y="2449513"/>
          <p14:tracePt t="33721" x="1706563" y="2449513"/>
          <p14:tracePt t="33741" x="1714500" y="2449513"/>
          <p14:tracePt t="33760" x="1720850" y="2449513"/>
          <p14:tracePt t="33770" x="1720850" y="2441575"/>
          <p14:tracePt t="33780" x="1735138" y="2435225"/>
          <p14:tracePt t="33796" x="1735138" y="2428875"/>
          <p14:tracePt t="33802" x="1741488" y="2428875"/>
          <p14:tracePt t="33812" x="1749425" y="2428875"/>
          <p14:tracePt t="33822" x="1770063" y="2414588"/>
          <p14:tracePt t="33832" x="1784350" y="2406650"/>
          <p14:tracePt t="33842" x="1798638" y="2406650"/>
          <p14:tracePt t="33852" x="1811338" y="2400300"/>
          <p14:tracePt t="33862" x="1854200" y="2386013"/>
          <p14:tracePt t="33876" x="1874838" y="2379663"/>
          <p14:tracePt t="33882" x="1895475" y="2371725"/>
          <p14:tracePt t="33892" x="1917700" y="2359025"/>
          <p14:tracePt t="33902" x="1958975" y="2351088"/>
          <p14:tracePt t="33908" x="1965325" y="2344738"/>
          <p14:tracePt t="33918" x="1993900" y="2336800"/>
          <p14:tracePt t="33922" x="2028825" y="2330450"/>
          <p14:tracePt t="33932" x="2049463" y="2324100"/>
          <p14:tracePt t="33942" x="2098675" y="2309813"/>
          <p14:tracePt t="33948" x="2112963" y="2309813"/>
          <p14:tracePt t="33958" x="2133600" y="2301875"/>
          <p14:tracePt t="33962" x="2176463" y="2301875"/>
          <p14:tracePt t="33972" x="2211388" y="2295525"/>
          <p14:tracePt t="33982" x="2273300" y="2295525"/>
          <p14:tracePt t="33988" x="2295525" y="2295525"/>
          <p14:tracePt t="33998" x="2336800" y="2295525"/>
          <p14:tracePt t="34002" x="2386013" y="2295525"/>
          <p14:tracePt t="34013" x="2435225" y="2301875"/>
          <p14:tracePt t="34025" x="2497138" y="2316163"/>
          <p14:tracePt t="34030" x="2505075" y="2316163"/>
          <p14:tracePt t="34038" x="2540000" y="2316163"/>
          <p14:tracePt t="34045" x="2566988" y="2324100"/>
          <p14:tracePt t="34054" x="2581275" y="2324100"/>
          <p14:tracePt t="34064" x="2601913" y="2324100"/>
          <p14:tracePt t="34068" x="2609850" y="2324100"/>
          <p14:tracePt t="34079" x="2616200" y="2324100"/>
          <p14:tracePt t="34084" x="2624138" y="2324100"/>
          <p14:tracePt t="34094" x="2630488" y="2324100"/>
          <p14:tracePt t="34104" x="2636838" y="2324100"/>
          <p14:tracePt t="34316" x="2644775" y="2324100"/>
          <p14:tracePt t="34522" x="2644775" y="2316163"/>
          <p14:tracePt t="35032" x="2651125" y="2324100"/>
          <p14:tracePt t="35036" x="2651125" y="2330450"/>
          <p14:tracePt t="35046" x="2659063" y="2344738"/>
          <p14:tracePt t="35062" x="2659063" y="2351088"/>
          <p14:tracePt t="35068" x="2665413" y="2351088"/>
          <p14:tracePt t="35078" x="2665413" y="2359025"/>
          <p14:tracePt t="35244" x="2671763" y="2359025"/>
          <p14:tracePt t="35254" x="2671763" y="2365375"/>
          <p14:tracePt t="35264" x="2679700" y="2371725"/>
          <p14:tracePt t="35295" x="2686050" y="2371725"/>
          <p14:tracePt t="35324" x="2686050" y="2379663"/>
          <p14:tracePt t="35360" x="2693988" y="2379663"/>
          <p14:tracePt t="35623" x="2700338" y="2386013"/>
          <p14:tracePt t="35628" x="2714625" y="2393950"/>
          <p14:tracePt t="35634" x="2720975" y="2393950"/>
          <p14:tracePt t="35642" x="2728913" y="2400300"/>
          <p14:tracePt t="35648" x="2763838" y="2406650"/>
          <p14:tracePt t="35658" x="2784475" y="2420938"/>
          <p14:tracePt t="35668" x="2833688" y="2441575"/>
          <p14:tracePt t="35672" x="2847975" y="2455863"/>
          <p14:tracePt t="35682" x="2868613" y="2455863"/>
          <p14:tracePt t="35688" x="2909888" y="2476500"/>
          <p14:tracePt t="35698" x="2924175" y="2484438"/>
          <p14:tracePt t="35709" x="2952750" y="2498725"/>
          <p14:tracePt t="35722" x="2967038" y="2498725"/>
          <p14:tracePt t="35729" x="2979738" y="2498725"/>
          <p14:tracePt t="35738" x="2987675" y="2498725"/>
          <p14:tracePt t="35748" x="3001963" y="2498725"/>
          <p14:tracePt t="35754" x="3008313" y="2498725"/>
          <p14:tracePt t="35764" x="3022600" y="2498725"/>
          <p14:tracePt t="35768" x="3028950" y="2498725"/>
          <p14:tracePt t="35780" x="3043238" y="2498725"/>
          <p14:tracePt t="35788" x="3057525" y="2490788"/>
          <p14:tracePt t="35794" x="3063875" y="2490788"/>
          <p14:tracePt t="35804" x="3071813" y="2476500"/>
          <p14:tracePt t="35809" x="3086100" y="2470150"/>
          <p14:tracePt t="35819" x="3086100" y="2455863"/>
          <p14:tracePt t="35831" x="3106738" y="2428875"/>
          <p14:tracePt t="35844" x="3113088" y="2406650"/>
          <p14:tracePt t="35848" x="3113088" y="2386013"/>
          <p14:tracePt t="35858" x="3113088" y="2359025"/>
          <p14:tracePt t="35870" x="3113088" y="2301875"/>
          <p14:tracePt t="35874" x="3113088" y="2287588"/>
          <p14:tracePt t="35884" x="3113088" y="2260600"/>
          <p14:tracePt t="35890" x="3113088" y="2232025"/>
          <p14:tracePt t="35900" x="3113088" y="2205038"/>
          <p14:tracePt t="35910" x="3113088" y="2155825"/>
          <p14:tracePt t="35914" x="3113088" y="2147888"/>
          <p14:tracePt t="35924" x="3113088" y="2127250"/>
          <p14:tracePt t="35930" x="3113088" y="2098675"/>
          <p14:tracePt t="35940" x="3106738" y="2057400"/>
          <p14:tracePt t="35950" x="3086100" y="1993900"/>
          <p14:tracePt t="35954" x="3086100" y="1987550"/>
          <p14:tracePt t="35965" x="3063875" y="1958975"/>
          <p14:tracePt t="35970" x="3036888" y="1924050"/>
          <p14:tracePt t="35980" x="3028950" y="1909763"/>
          <p14:tracePt t="35990" x="3008313" y="1882775"/>
          <p14:tracePt t="36006" x="2994025" y="1874838"/>
          <p14:tracePt t="36010" x="2994025" y="1868488"/>
          <p14:tracePt t="36020" x="2987675" y="1862138"/>
          <p14:tracePt t="36031" x="2973388" y="1854200"/>
          <p14:tracePt t="36036" x="2967038" y="1854200"/>
          <p14:tracePt t="36046" x="2952750" y="1839913"/>
          <p14:tracePt t="36050" x="2932113" y="1833563"/>
          <p14:tracePt t="36061" x="2889250" y="1819275"/>
          <p14:tracePt t="36070" x="2825750" y="1812925"/>
          <p14:tracePt t="36076" x="2819400" y="1812925"/>
          <p14:tracePt t="36086" x="2805113" y="1812925"/>
          <p14:tracePt t="36092" x="2784475" y="1812925"/>
          <p14:tracePt t="36102" x="2778125" y="1827213"/>
          <p14:tracePt t="36112" x="2755900" y="1833563"/>
          <p14:tracePt t="36116" x="2749550" y="1839913"/>
          <p14:tracePt t="36126" x="2749550" y="1847850"/>
          <p14:tracePt t="36132" x="2743200" y="1847850"/>
          <p14:tracePt t="36142" x="2735263" y="1847850"/>
          <p14:tracePt t="36152" x="2735263" y="1854200"/>
          <p14:tracePt t="36172" x="2735263" y="1862138"/>
          <p14:tracePt t="36394" x="2743200" y="1874838"/>
          <p14:tracePt t="36408" x="2755900" y="1889125"/>
          <p14:tracePt t="36414" x="2763838" y="1889125"/>
          <p14:tracePt t="36424" x="2778125" y="1903413"/>
          <p14:tracePt t="36434" x="2819400" y="1924050"/>
          <p14:tracePt t="36440" x="2825750" y="1924050"/>
          <p14:tracePt t="36450" x="2840038" y="1938338"/>
          <p14:tracePt t="36454" x="2854325" y="1938338"/>
          <p14:tracePt t="36464" x="2868613" y="1944688"/>
          <p14:tracePt t="36474" x="2882900" y="1952625"/>
          <p14:tracePt t="36481" x="2889250" y="1952625"/>
          <p14:tracePt t="36490" x="2903538" y="1958975"/>
          <p14:tracePt t="36494" x="2917825" y="1966913"/>
          <p14:tracePt t="36504" x="2924175" y="1973263"/>
          <p14:tracePt t="36514" x="2944813" y="1981200"/>
          <p14:tracePt t="36520" x="2952750" y="1981200"/>
          <p14:tracePt t="36530" x="2959100" y="1981200"/>
          <p14:tracePt t="36534" x="2959100" y="1987550"/>
          <p14:tracePt t="36544" x="2967038" y="1987550"/>
          <p14:tracePt t="36757" x="2979738" y="2001838"/>
          <p14:tracePt t="36773" x="2994025" y="2016125"/>
          <p14:tracePt t="36778" x="2994025" y="2022475"/>
          <p14:tracePt t="36788" x="3008313" y="2028825"/>
          <p14:tracePt t="36798" x="3014663" y="2036763"/>
          <p14:tracePt t="36802" x="3014663" y="2043113"/>
          <p14:tracePt t="36812" x="3022600" y="2043113"/>
          <p14:tracePt t="36818" x="3022600" y="2051050"/>
          <p14:tracePt t="36828" x="3028950" y="2051050"/>
          <p14:tracePt t="36838" x="3036888" y="2063750"/>
          <p14:tracePt t="36842" x="3043238" y="2063750"/>
          <p14:tracePt t="36852" x="3049588" y="2078038"/>
          <p14:tracePt t="36858" x="3057525" y="2085975"/>
          <p14:tracePt t="36868" x="3063875" y="2092325"/>
          <p14:tracePt t="36878" x="3071813" y="2098675"/>
          <p14:tracePt t="36882" x="3078163" y="2106613"/>
          <p14:tracePt t="36892" x="3086100" y="2112963"/>
          <p14:tracePt t="36898" x="3086100" y="2120900"/>
          <p14:tracePt t="36908" x="3092450" y="2133600"/>
          <p14:tracePt t="36918" x="3106738" y="2147888"/>
          <p14:tracePt t="36924" x="3113088" y="2155825"/>
          <p14:tracePt t="36934" x="3121025" y="2176463"/>
          <p14:tracePt t="36938" x="3133725" y="2190750"/>
          <p14:tracePt t="36949" x="3141663" y="2205038"/>
          <p14:tracePt t="36959" x="3148013" y="2225675"/>
          <p14:tracePt t="36966" x="3155950" y="2232025"/>
          <p14:tracePt t="36975" x="3155950" y="2239963"/>
          <p14:tracePt t="36979" x="3168650" y="2252663"/>
          <p14:tracePt t="36989" x="3176588" y="2260600"/>
          <p14:tracePt t="36999" x="3176588" y="2281238"/>
          <p14:tracePt t="37015" x="3176588" y="2295525"/>
          <p14:tracePt t="37021" x="3182938" y="2309813"/>
          <p14:tracePt t="37040" x="3190875" y="2324100"/>
          <p14:tracePt t="37050" x="3190875" y="2330450"/>
          <p14:tracePt t="37064" x="3190875" y="2336800"/>
          <p14:tracePt t="37378" x="3197225" y="2336800"/>
          <p14:tracePt t="37382" x="3211513" y="2351088"/>
          <p14:tracePt t="37392" x="3238500" y="2371725"/>
          <p14:tracePt t="37402" x="3295650" y="2400300"/>
          <p14:tracePt t="37408" x="3322638" y="2420938"/>
          <p14:tracePt t="37418" x="3365500" y="2441575"/>
          <p14:tracePt t="37422" x="3400425" y="2470150"/>
          <p14:tracePt t="37432" x="3427413" y="2484438"/>
          <p14:tracePt t="37442" x="3476625" y="2533650"/>
          <p14:tracePt t="37448" x="3490913" y="2540000"/>
          <p14:tracePt t="37458" x="3525838" y="2574925"/>
          <p14:tracePt t="37462" x="3554413" y="2617788"/>
          <p14:tracePt t="37474" x="3595688" y="2659063"/>
          <p14:tracePt t="37484" x="3651250" y="2722563"/>
          <p14:tracePt t="37488" x="3665538" y="2728913"/>
          <p14:tracePt t="37499" x="3679825" y="2749550"/>
          <p14:tracePt t="37504" x="3700463" y="2784475"/>
          <p14:tracePt t="37515" x="3722688" y="2806700"/>
          <p14:tracePt t="37524" x="3749675" y="2855913"/>
          <p14:tracePt t="37528" x="3757613" y="2862263"/>
          <p14:tracePt t="37538" x="3770313" y="2882900"/>
          <p14:tracePt t="37544" x="3778250" y="2897188"/>
          <p14:tracePt t="37554" x="3792538" y="2911475"/>
          <p14:tracePt t="37564" x="3805238" y="2932113"/>
          <p14:tracePt t="37568" x="3813175" y="2938463"/>
          <p14:tracePt t="37578" x="3813175" y="2946400"/>
          <p14:tracePt t="37585" x="3827463" y="2952750"/>
          <p14:tracePt t="37595" x="3827463" y="2967038"/>
          <p14:tracePt t="37605" x="3840163" y="2981325"/>
          <p14:tracePt t="37612" x="3840163" y="2987675"/>
          <p14:tracePt t="37644" x="3840163" y="2995613"/>
          <p14:tracePt t="37664" x="3848100" y="2995613"/>
          <p14:tracePt t="37674" x="3854450" y="3001963"/>
          <p14:tracePt t="37685" x="3862388" y="3016250"/>
          <p14:tracePt t="37701" x="3868738" y="3022600"/>
          <p14:tracePt t="37707" x="3875088" y="3030538"/>
          <p14:tracePt t="37726" x="3889375" y="3030538"/>
          <p14:tracePt t="37746" x="3897313" y="3030538"/>
          <p14:tracePt t="37756" x="3897313" y="3036888"/>
          <p14:tracePt t="37766" x="3911600" y="3036888"/>
          <p14:tracePt t="37781" x="3917950" y="3044825"/>
          <p14:tracePt t="37786" x="3938588" y="3057525"/>
          <p14:tracePt t="37796" x="3952875" y="3065463"/>
          <p14:tracePt t="37807" x="3981450" y="3086100"/>
          <p14:tracePt t="37811" x="3994150" y="3086100"/>
          <p14:tracePt t="37822" x="4008438" y="3100388"/>
          <p14:tracePt t="37826" x="4022725" y="3100388"/>
          <p14:tracePt t="37836" x="4029075" y="3100388"/>
          <p14:tracePt t="38029" x="4022725" y="3100388"/>
          <p14:tracePt t="38039" x="4008438" y="3092450"/>
          <p14:tracePt t="38048" x="3987800" y="3092450"/>
          <p14:tracePt t="38054" x="3981450" y="3086100"/>
          <p14:tracePt t="38065" x="3967163" y="3079750"/>
          <p14:tracePt t="38068" x="3946525" y="3079750"/>
          <p14:tracePt t="38078" x="3924300" y="3079750"/>
          <p14:tracePt t="38088" x="3875088" y="3079750"/>
          <p14:tracePt t="38094" x="3868738" y="3079750"/>
          <p14:tracePt t="38105" x="3848100" y="3079750"/>
          <p14:tracePt t="38109" x="3833813" y="3071813"/>
          <p14:tracePt t="38118" x="3813175" y="3071813"/>
          <p14:tracePt t="38128" x="3792538" y="3071813"/>
          <p14:tracePt t="38134" x="3784600" y="3071813"/>
          <p14:tracePt t="38144" x="3770313" y="3065463"/>
          <p14:tracePt t="38148" x="3757613" y="3065463"/>
          <p14:tracePt t="38158" x="3749675" y="3065463"/>
          <p14:tracePt t="38170" x="3735388" y="3065463"/>
          <p14:tracePt t="38184" x="3729038" y="3065463"/>
          <p14:tracePt t="38190" x="3722688" y="3065463"/>
          <p14:tracePt t="38201" x="3714750" y="3065463"/>
          <p14:tracePt t="38221" x="3708400" y="3065463"/>
          <p14:tracePt t="38250" x="3700463" y="3065463"/>
          <p14:tracePt t="38254" x="3694113" y="3065463"/>
          <p14:tracePt t="38280" x="3687763" y="3065463"/>
          <p14:tracePt t="38290" x="3679825" y="3071813"/>
          <p14:tracePt t="38306" x="3673475" y="3079750"/>
          <p14:tracePt t="38310" x="3665538" y="3079750"/>
          <p14:tracePt t="38331" x="3659188" y="3086100"/>
          <p14:tracePt t="38336" x="3651250" y="3086100"/>
          <p14:tracePt t="38346" x="3644900" y="3100388"/>
          <p14:tracePt t="38350" x="3630613" y="3100388"/>
          <p14:tracePt t="38361" x="3630613" y="3106738"/>
          <p14:tracePt t="38371" x="3616325" y="3114675"/>
          <p14:tracePt t="38377" x="3616325" y="3121025"/>
          <p14:tracePt t="38387" x="3609975" y="3121025"/>
          <p14:tracePt t="38390" x="3609975" y="3135313"/>
          <p14:tracePt t="38413" x="3595688" y="3149600"/>
          <p14:tracePt t="38417" x="3595688" y="3155950"/>
          <p14:tracePt t="38426" x="3589338" y="3162300"/>
          <p14:tracePt t="38432" x="3581400" y="3170238"/>
          <p14:tracePt t="38442" x="3575050" y="3190875"/>
          <p14:tracePt t="38452" x="3568700" y="3205163"/>
          <p14:tracePt t="38466" x="3568700" y="3219450"/>
          <p14:tracePt t="38472" x="3560763" y="3233738"/>
          <p14:tracePt t="38482" x="3554413" y="3240088"/>
          <p14:tracePt t="38492" x="3554413" y="3260725"/>
          <p14:tracePt t="38496" x="3554413" y="3268663"/>
          <p14:tracePt t="38506" x="3554413" y="3289300"/>
          <p14:tracePt t="38512" x="3554413" y="3303588"/>
          <p14:tracePt t="38522" x="3554413" y="3324225"/>
          <p14:tracePt t="38532" x="3554413" y="3344863"/>
          <p14:tracePt t="38538" x="3554413" y="3352800"/>
          <p14:tracePt t="38548" x="3554413" y="3359150"/>
          <p14:tracePt t="38552" x="3560763" y="3379788"/>
          <p14:tracePt t="38562" x="3568700" y="3394075"/>
          <p14:tracePt t="38572" x="3568700" y="3414713"/>
          <p14:tracePt t="38578" x="3575050" y="3422650"/>
          <p14:tracePt t="38588" x="3589338" y="3449638"/>
          <p14:tracePt t="38592" x="3603625" y="3478213"/>
          <p14:tracePt t="38602" x="3616325" y="3492500"/>
          <p14:tracePt t="38612" x="3644900" y="3533775"/>
          <p14:tracePt t="38618" x="3651250" y="3541713"/>
          <p14:tracePt t="38628" x="3665538" y="3554413"/>
          <p14:tracePt t="38634" x="3687763" y="3576638"/>
          <p14:tracePt t="38644" x="3708400" y="3589338"/>
          <p14:tracePt t="38654" x="3735388" y="3611563"/>
          <p14:tracePt t="38668" x="3749675" y="3624263"/>
          <p14:tracePt t="38674" x="3763963" y="3632200"/>
          <p14:tracePt t="38684" x="3784600" y="3646488"/>
          <p14:tracePt t="38694" x="3813175" y="3652838"/>
          <p14:tracePt t="38698" x="3813175" y="3659188"/>
          <p14:tracePt t="38709" x="3827463" y="3667125"/>
          <p14:tracePt t="38715" x="3848100" y="3667125"/>
          <p14:tracePt t="38724" x="3854450" y="3673475"/>
          <p14:tracePt t="38734" x="3875088" y="3681413"/>
          <p14:tracePt t="38741" x="3883025" y="3681413"/>
          <p14:tracePt t="38750" x="3897313" y="3687763"/>
          <p14:tracePt t="38754" x="3911600" y="3687763"/>
          <p14:tracePt t="38765" x="3938588" y="3695700"/>
          <p14:tracePt t="38774" x="3952875" y="3695700"/>
          <p14:tracePt t="38780" x="3959225" y="3695700"/>
          <p14:tracePt t="38790" x="3967163" y="3695700"/>
          <p14:tracePt t="38795" x="3981450" y="3695700"/>
          <p14:tracePt t="38815" x="3987800" y="3695700"/>
          <p14:tracePt t="38821" x="3994150" y="3695700"/>
          <p14:tracePt t="38835" x="4002088" y="3695700"/>
          <p14:tracePt t="38845" x="4008438" y="3695700"/>
          <p14:tracePt t="38866" x="4016375" y="3695700"/>
          <p14:tracePt t="38886" x="4022725" y="3695700"/>
          <p14:tracePt t="38992" x="4022725" y="3687763"/>
          <p14:tracePt t="42094" x="4008438" y="3687763"/>
          <p14:tracePt t="42104" x="3994150" y="3681413"/>
          <p14:tracePt t="42108" x="3987800" y="3681413"/>
          <p14:tracePt t="42118" x="3987800" y="3673475"/>
          <p14:tracePt t="42124" x="3981450" y="3673475"/>
          <p14:tracePt t="42135" x="3973513" y="3667125"/>
          <p14:tracePt t="42144" x="3967163" y="3659188"/>
          <p14:tracePt t="42164" x="3967163" y="3652838"/>
          <p14:tracePt t="42174" x="3959225" y="3652838"/>
          <p14:tracePt t="42185" x="3952875" y="3652838"/>
          <p14:tracePt t="42195" x="3946525" y="3646488"/>
          <p14:tracePt t="42230" x="3946525" y="3638550"/>
          <p14:tracePt t="42270" x="3946525" y="3632200"/>
          <p14:tracePt t="42290" x="3952875" y="3632200"/>
          <p14:tracePt t="42304" x="3959225" y="3632200"/>
          <p14:tracePt t="42326" x="3967163" y="3624263"/>
          <p14:tracePt t="42346" x="3973513" y="3611563"/>
          <p14:tracePt t="42360" x="3981450" y="3603625"/>
          <p14:tracePt t="42366" x="3981450" y="3589338"/>
          <p14:tracePt t="42376" x="3987800" y="3582988"/>
          <p14:tracePt t="42386" x="3994150" y="3562350"/>
          <p14:tracePt t="42390" x="3994150" y="3554413"/>
          <p14:tracePt t="42400" x="4002088" y="3541713"/>
          <p14:tracePt t="42406" x="4016375" y="3527425"/>
          <p14:tracePt t="42416" x="4022725" y="3519488"/>
          <p14:tracePt t="42426" x="4037013" y="3492500"/>
          <p14:tracePt t="42442" x="4037013" y="3484563"/>
          <p14:tracePt t="42446" x="4043363" y="3478213"/>
          <p14:tracePt t="42456" x="4043363" y="3470275"/>
          <p14:tracePt t="42466" x="4043363" y="3449638"/>
          <p14:tracePt t="42472" x="4043363" y="3443288"/>
          <p14:tracePt t="42482" x="4043363" y="3435350"/>
          <p14:tracePt t="42486" x="4043363" y="3422650"/>
          <p14:tracePt t="42497" x="4043363" y="3414713"/>
          <p14:tracePt t="42507" x="4037013" y="3387725"/>
          <p14:tracePt t="42512" x="4029075" y="3379788"/>
          <p14:tracePt t="42522" x="4022725" y="3365500"/>
          <p14:tracePt t="42526" x="4016375" y="3352800"/>
          <p14:tracePt t="42536" x="4008438" y="3338513"/>
          <p14:tracePt t="42548" x="3981450" y="3316288"/>
          <p14:tracePt t="42552" x="3981450" y="3303588"/>
          <p14:tracePt t="42563" x="3959225" y="3281363"/>
          <p14:tracePt t="42571" x="3932238" y="3254375"/>
          <p14:tracePt t="42579" x="3883025" y="3225800"/>
          <p14:tracePt t="42590" x="3827463" y="3190875"/>
          <p14:tracePt t="42593" x="3813175" y="3184525"/>
          <p14:tracePt t="42606" x="3798888" y="3184525"/>
          <p14:tracePt t="42608" x="3778250" y="3176588"/>
          <p14:tracePt t="42618" x="3770313" y="3176588"/>
          <p14:tracePt t="42629" x="3749675" y="3176588"/>
          <p14:tracePt t="42643" x="3735388" y="3176588"/>
          <p14:tracePt t="42649" x="3722688" y="3176588"/>
          <p14:tracePt t="42659" x="3714750" y="3184525"/>
          <p14:tracePt t="42670" x="3700463" y="3190875"/>
          <p14:tracePt t="42674" x="3694113" y="3190875"/>
          <p14:tracePt t="42684" x="3679825" y="3198813"/>
          <p14:tracePt t="42688" x="3673475" y="3205163"/>
          <p14:tracePt t="42698" x="3659188" y="3219450"/>
          <p14:tracePt t="42708" x="3638550" y="3240088"/>
          <p14:tracePt t="42714" x="3630613" y="3246438"/>
          <p14:tracePt t="42724" x="3624263" y="3254375"/>
          <p14:tracePt t="42728" x="3616325" y="3268663"/>
          <p14:tracePt t="42738" x="3595688" y="3281363"/>
          <p14:tracePt t="42748" x="3589338" y="3303588"/>
          <p14:tracePt t="42754" x="3581400" y="3303588"/>
          <p14:tracePt t="42764" x="3581400" y="3309938"/>
          <p14:tracePt t="42769" x="3581400" y="3324225"/>
          <p14:tracePt t="42780" x="3575050" y="3330575"/>
          <p14:tracePt t="42790" x="3560763" y="3352800"/>
          <p14:tracePt t="42794" x="3560763" y="3359150"/>
          <p14:tracePt t="42804" x="3560763" y="3373438"/>
          <p14:tracePt t="42811" x="3554413" y="3387725"/>
          <p14:tracePt t="42820" x="3546475" y="3400425"/>
          <p14:tracePt t="42830" x="3546475" y="3422650"/>
          <p14:tracePt t="42835" x="3546475" y="3435350"/>
          <p14:tracePt t="42844" x="3546475" y="3443288"/>
          <p14:tracePt t="42851" x="3546475" y="3457575"/>
          <p14:tracePt t="42862" x="3546475" y="3463925"/>
          <p14:tracePt t="42872" x="3546475" y="3492500"/>
          <p14:tracePt t="42875" x="3546475" y="3498850"/>
          <p14:tracePt t="42885" x="3546475" y="3505200"/>
          <p14:tracePt t="42891" x="3546475" y="3519488"/>
          <p14:tracePt t="42900" x="3546475" y="3533775"/>
          <p14:tracePt t="42910" x="3546475" y="3554413"/>
          <p14:tracePt t="42916" x="3546475" y="3562350"/>
          <p14:tracePt t="42926" x="3546475" y="3576638"/>
          <p14:tracePt t="42930" x="3546475" y="3589338"/>
          <p14:tracePt t="42940" x="3546475" y="3603625"/>
          <p14:tracePt t="42950" x="3546475" y="3624263"/>
          <p14:tracePt t="42956" x="3546475" y="3632200"/>
          <p14:tracePt t="42966" x="3546475" y="3638550"/>
          <p14:tracePt t="42970" x="3554413" y="3646488"/>
          <p14:tracePt t="42980" x="3554413" y="3659188"/>
          <p14:tracePt t="42990" x="3568700" y="3681413"/>
          <p14:tracePt t="43006" x="3568700" y="3695700"/>
          <p14:tracePt t="43012" x="3581400" y="3722688"/>
          <p14:tracePt t="43022" x="3589338" y="3730625"/>
          <p14:tracePt t="43032" x="3595688" y="3743325"/>
          <p14:tracePt t="43036" x="3595688" y="3751263"/>
          <p14:tracePt t="43046" x="3603625" y="3757613"/>
          <p14:tracePt t="43053" x="3603625" y="3765550"/>
          <p14:tracePt t="43082" x="3603625" y="3771900"/>
          <p14:tracePt t="43086" x="3609975" y="3771900"/>
          <p14:tracePt t="43102" x="3609975" y="3786188"/>
          <p14:tracePt t="43112" x="3616325" y="3800475"/>
          <p14:tracePt t="43116" x="3624263" y="3806825"/>
          <p14:tracePt t="43128" x="3630613" y="3821113"/>
          <p14:tracePt t="43132" x="3638550" y="3841750"/>
          <p14:tracePt t="43142" x="3638550" y="3856038"/>
          <p14:tracePt t="43153" x="3651250" y="3876675"/>
          <p14:tracePt t="43158" x="3659188" y="3884613"/>
          <p14:tracePt t="43169" x="3659188" y="3890963"/>
          <p14:tracePt t="43172" x="3659188" y="3897313"/>
          <p14:tracePt t="43182" x="3665538" y="3911600"/>
          <p14:tracePt t="43192" x="3673475" y="3925888"/>
          <p14:tracePt t="43208" x="3679825" y="3940175"/>
          <p14:tracePt t="43212" x="3679825" y="3954463"/>
          <p14:tracePt t="43222" x="3679825" y="3975100"/>
          <p14:tracePt t="43232" x="3687763" y="3989388"/>
          <p14:tracePt t="43246" x="3687763" y="3995738"/>
          <p14:tracePt t="43256" x="3687763" y="4002088"/>
          <p14:tracePt t="43296" x="3673475" y="3995738"/>
          <p14:tracePt t="43312" x="3659188" y="3995738"/>
          <p14:tracePt t="43326" x="3651250" y="3995738"/>
          <p14:tracePt t="43342" x="3644900" y="3995738"/>
          <p14:tracePt t="43352" x="3638550" y="3995738"/>
          <p14:tracePt t="43362" x="3630613" y="3995738"/>
          <p14:tracePt t="43368" x="3624263" y="3995738"/>
          <p14:tracePt t="43378" x="3616325" y="3995738"/>
          <p14:tracePt t="43382" x="3609975" y="3995738"/>
          <p14:tracePt t="43392" x="3595688" y="4002088"/>
          <p14:tracePt t="43402" x="3581400" y="4010025"/>
          <p14:tracePt t="43418" x="3568700" y="4016375"/>
          <p14:tracePt t="43422" x="3568700" y="4024313"/>
          <p14:tracePt t="43432" x="3560763" y="4024313"/>
          <p14:tracePt t="43448" x="3560763" y="4030663"/>
          <p14:tracePt t="43685" x="3546475" y="4030663"/>
          <p14:tracePt t="43700" x="3525838" y="4044950"/>
          <p14:tracePt t="43706" x="3519488" y="4051300"/>
          <p14:tracePt t="43716" x="3511550" y="4059238"/>
          <p14:tracePt t="43720" x="3505200" y="4073525"/>
          <p14:tracePt t="43730" x="3476625" y="4086225"/>
          <p14:tracePt t="43740" x="3476625" y="4100513"/>
          <p14:tracePt t="43746" x="3462338" y="4114800"/>
          <p14:tracePt t="43756" x="3455988" y="4121150"/>
          <p14:tracePt t="43761" x="3441700" y="4135438"/>
          <p14:tracePt t="43774" x="3441700" y="4143375"/>
          <p14:tracePt t="43780" x="3427413" y="4149725"/>
          <p14:tracePt t="43786" x="3427413" y="4164013"/>
          <p14:tracePt t="43796" x="3414713" y="4170363"/>
          <p14:tracePt t="43800" x="3406775" y="4184650"/>
          <p14:tracePt t="43810" x="3400425" y="4191000"/>
          <p14:tracePt t="43822" x="3392488" y="4205288"/>
          <p14:tracePt t="43826" x="3386138" y="4219575"/>
          <p14:tracePt t="43836" x="3371850" y="4227513"/>
          <p14:tracePt t="43842" x="3365500" y="4240213"/>
          <p14:tracePt t="43853" x="3357563" y="4254500"/>
          <p14:tracePt t="43862" x="3344863" y="4275138"/>
          <p14:tracePt t="43866" x="3336925" y="4275138"/>
          <p14:tracePt t="43876" x="3336925" y="4289425"/>
          <p14:tracePt t="43882" x="3322638" y="4303713"/>
          <p14:tracePt t="43893" x="3322638" y="4310063"/>
          <p14:tracePt t="43904" x="3309938" y="4332288"/>
          <p14:tracePt t="43906" x="3302000" y="4332288"/>
          <p14:tracePt t="43917" x="3302000" y="4344988"/>
          <p14:tracePt t="43923" x="3287713" y="4352925"/>
          <p14:tracePt t="43933" x="3287713" y="4359275"/>
          <p14:tracePt t="43943" x="3287713" y="4367213"/>
          <p14:tracePt t="43958" x="3287713" y="4373563"/>
          <p14:tracePt t="43962" x="3281363" y="4373563"/>
          <p14:tracePt t="43972" x="3281363" y="4381500"/>
          <p14:tracePt t="44264" x="3281363" y="4387850"/>
          <p14:tracePt t="44281" x="3273425" y="4402138"/>
          <p14:tracePt t="44290" x="3267075" y="4408488"/>
          <p14:tracePt t="44300" x="3267075" y="4416425"/>
          <p14:tracePt t="44310" x="3267075" y="4422775"/>
          <p14:tracePt t="44320" x="3260725" y="4429125"/>
          <p14:tracePt t="44380" x="3260725" y="4437063"/>
          <p14:tracePt t="46222" x="3252788" y="4437063"/>
          <p14:tracePt t="46243" x="3246438" y="4437063"/>
          <p14:tracePt t="46252" x="3238500" y="4437063"/>
          <p14:tracePt t="46288" x="3232150" y="4437063"/>
          <p14:tracePt t="47343" x="3225800" y="4437063"/>
          <p14:tracePt t="47369" x="3217863" y="4437063"/>
          <p14:tracePt t="47399" x="3211513" y="4437063"/>
          <p14:tracePt t="47942" x="3203575" y="4437063"/>
          <p14:tracePt t="47964" x="3190875" y="4437063"/>
          <p14:tracePt t="47978" x="3182938" y="4437063"/>
          <p14:tracePt t="47984" x="3176588" y="4429125"/>
          <p14:tracePt t="47994" x="3168650" y="4429125"/>
          <p14:tracePt t="48004" x="3155950" y="4422775"/>
          <p14:tracePt t="48014" x="3155950" y="4416425"/>
          <p14:tracePt t="48018" x="3148013" y="4416425"/>
          <p14:tracePt t="48025" x="3141663" y="4416425"/>
          <p14:tracePt t="48034" x="3133725" y="4408488"/>
          <p14:tracePt t="48044" x="3121025" y="4394200"/>
          <p14:tracePt t="48064" x="3106738" y="4394200"/>
          <p14:tracePt t="48074" x="3098800" y="4387850"/>
          <p14:tracePt t="48080" x="3092450" y="4387850"/>
          <p14:tracePt t="48091" x="3086100" y="4387850"/>
          <p14:tracePt t="48101" x="3078163" y="4381500"/>
          <p14:tracePt t="48107" x="3071813" y="4373563"/>
          <p14:tracePt t="48120" x="3063875" y="4373563"/>
          <p14:tracePt t="48130" x="3057525" y="4373563"/>
          <p14:tracePt t="48140" x="3049588" y="4367213"/>
          <p14:tracePt t="48147" x="3043238" y="4367213"/>
          <p14:tracePt t="48161" x="3036888" y="4367213"/>
          <p14:tracePt t="48171" x="3028950" y="4367213"/>
          <p14:tracePt t="48181" x="3022600" y="4367213"/>
          <p14:tracePt t="48202" x="3014663" y="4359275"/>
          <p14:tracePt t="48222" x="3008313" y="4359275"/>
          <p14:tracePt t="48226" x="3001963" y="4359275"/>
          <p14:tracePt t="48257" x="2994025" y="4359275"/>
          <p14:tracePt t="48262" x="2987675" y="4352925"/>
          <p14:tracePt t="48266" x="2979738" y="4352925"/>
          <p14:tracePt t="48276" x="2973388" y="4352925"/>
          <p14:tracePt t="48283" x="2959100" y="4352925"/>
          <p14:tracePt t="48294" x="2952750" y="4352925"/>
          <p14:tracePt t="48303" x="2932113" y="4352925"/>
          <p14:tracePt t="48309" x="2924175" y="4352925"/>
          <p14:tracePt t="48319" x="2917825" y="4352925"/>
          <p14:tracePt t="48322" x="2897188" y="4352925"/>
          <p14:tracePt t="48332" x="2889250" y="4352925"/>
          <p14:tracePt t="48342" x="2874963" y="4352925"/>
          <p14:tracePt t="48348" x="2868613" y="4352925"/>
          <p14:tracePt t="48358" x="2860675" y="4352925"/>
          <p14:tracePt t="48362" x="2847975" y="4352925"/>
          <p14:tracePt t="48374" x="2840038" y="4352925"/>
          <p14:tracePt t="48382" x="2819400" y="4352925"/>
          <p14:tracePt t="48389" x="2805113" y="4359275"/>
          <p14:tracePt t="48399" x="2790825" y="4367213"/>
          <p14:tracePt t="48402" x="2770188" y="4367213"/>
          <p14:tracePt t="48412" x="2755900" y="4373563"/>
          <p14:tracePt t="48423" x="2735263" y="4387850"/>
          <p14:tracePt t="48428" x="2720975" y="4387850"/>
          <p14:tracePt t="48438" x="2708275" y="4394200"/>
          <p14:tracePt t="48444" x="2700338" y="4402138"/>
          <p14:tracePt t="48454" x="2686050" y="4408488"/>
          <p14:tracePt t="48464" x="2671763" y="4422775"/>
          <p14:tracePt t="48468" x="2665413" y="4429125"/>
          <p14:tracePt t="48478" x="2659063" y="4437063"/>
          <p14:tracePt t="48485" x="2651125" y="4451350"/>
          <p14:tracePt t="48495" x="2636838" y="4457700"/>
          <p14:tracePt t="48505" x="2624138" y="4471988"/>
          <p14:tracePt t="48510" x="2616200" y="4478338"/>
          <p14:tracePt t="48518" x="2609850" y="4492625"/>
          <p14:tracePt t="48524" x="2595563" y="4498975"/>
          <p14:tracePt t="48534" x="2589213" y="4506913"/>
          <p14:tracePt t="48544" x="2560638" y="4521200"/>
          <p14:tracePt t="48560" x="2546350" y="4533900"/>
          <p14:tracePt t="48565" x="2540000" y="4541838"/>
          <p14:tracePt t="48575" x="2532063" y="4548188"/>
          <p14:tracePt t="48584" x="2532063" y="4562475"/>
          <p14:tracePt t="48600" x="2532063" y="4570413"/>
          <p14:tracePt t="48604" x="2525713" y="4570413"/>
          <p14:tracePt t="48620" x="2525713" y="4576763"/>
          <p14:tracePt t="48645" x="2525713" y="4583113"/>
          <p14:tracePt t="48658" x="2519363" y="4583113"/>
          <p14:tracePt t="49666" x="2511425" y="4591050"/>
          <p14:tracePt t="49670" x="2505075" y="4591050"/>
          <p14:tracePt t="49678" x="2505075" y="4605338"/>
          <p14:tracePt t="49688" x="2497138" y="4605338"/>
          <p14:tracePt t="49694" x="2497138" y="4611688"/>
          <p14:tracePt t="49710" x="2490788" y="4618038"/>
          <p14:tracePt t="49730" x="2482850" y="4618038"/>
          <p14:tracePt t="49741" x="2482850" y="4625975"/>
          <p14:tracePt t="49760" x="2482850" y="4632325"/>
          <p14:tracePt t="49776" x="2476500" y="4632325"/>
          <p14:tracePt t="49785" x="2476500" y="4640263"/>
          <p14:tracePt t="49801" x="2476500" y="4646613"/>
          <p14:tracePt t="49811" x="2476500" y="4667250"/>
          <p14:tracePt t="49826" x="2476500" y="4675188"/>
          <p14:tracePt t="49830" x="2476500" y="4681538"/>
          <p14:tracePt t="49841" x="2476500" y="4687888"/>
          <p14:tracePt t="49850" x="2476500" y="4710113"/>
          <p14:tracePt t="49860" x="2476500" y="4724400"/>
          <p14:tracePt t="49870" x="2476500" y="4730750"/>
          <p14:tracePt t="49890" x="2476500" y="4737100"/>
          <p14:tracePt t="49900" x="2476500" y="4745038"/>
          <p14:tracePt t="49936" x="2470150" y="4745038"/>
          <p14:tracePt t="49953" x="2462213" y="4737100"/>
          <p14:tracePt t="49977" x="2455863" y="4737100"/>
          <p14:tracePt t="50012" x="2447925" y="4737100"/>
          <p14:tracePt t="50022" x="2441575" y="4737100"/>
          <p14:tracePt t="50026" x="2441575" y="4730750"/>
          <p14:tracePt t="50032" x="2435225" y="4730750"/>
          <p14:tracePt t="50053" x="2427288" y="4730750"/>
          <p14:tracePt t="50061" x="2420938" y="4730750"/>
          <p14:tracePt t="50070" x="2413000" y="4730750"/>
          <p14:tracePt t="50092" x="2406650" y="4730750"/>
          <p14:tracePt t="50098" x="2400300" y="4730750"/>
          <p14:tracePt t="50108" x="2392363" y="4730750"/>
          <p14:tracePt t="50122" x="2386013" y="4730750"/>
          <p14:tracePt t="50132" x="2378075" y="4737100"/>
          <p14:tracePt t="50148" x="2365375" y="4737100"/>
          <p14:tracePt t="50164" x="2357438" y="4745038"/>
          <p14:tracePt t="50174" x="2351088" y="4745038"/>
          <p14:tracePt t="50178" x="2343150" y="4745038"/>
          <p14:tracePt t="50194" x="2336800" y="4745038"/>
          <p14:tracePt t="50214" x="2322513" y="4745038"/>
          <p14:tracePt t="50224" x="2316163" y="4745038"/>
          <p14:tracePt t="50234" x="2301875" y="4745038"/>
          <p14:tracePt t="50244" x="2287588" y="4745038"/>
          <p14:tracePt t="50258" x="2273300" y="4745038"/>
          <p14:tracePt t="50268" x="2259013" y="4745038"/>
          <p14:tracePt t="50284" x="2252663" y="4745038"/>
          <p14:tracePt t="50294" x="2246313" y="4745038"/>
          <p14:tracePt t="50300" x="2238375" y="4745038"/>
          <p14:tracePt t="50310" x="2232025" y="4745038"/>
          <p14:tracePt t="50326" x="2217738" y="4737100"/>
          <p14:tracePt t="50334" x="2203450" y="4730750"/>
          <p14:tracePt t="50350" x="2189163" y="4724400"/>
          <p14:tracePt t="50354" x="2176463" y="4724400"/>
          <p14:tracePt t="50364" x="2162175" y="4724400"/>
          <p14:tracePt t="50376" x="2147888" y="4716463"/>
          <p14:tracePt t="50386" x="2141538" y="4716463"/>
          <p14:tracePt t="50397" x="2133600" y="4716463"/>
          <p14:tracePt t="50406" x="2127250" y="4716463"/>
          <p14:tracePt t="50416" x="2119313" y="4716463"/>
          <p14:tracePt t="50426" x="2112963" y="4716463"/>
          <p14:tracePt t="50436" x="2106613" y="4710113"/>
          <p14:tracePt t="50446" x="2098675" y="4710113"/>
          <p14:tracePt t="50456" x="2078038" y="4702175"/>
          <p14:tracePt t="50471" x="2070100" y="4695825"/>
          <p14:tracePt t="50487" x="2063750" y="4695825"/>
          <p14:tracePt t="50496" x="2057400" y="4695825"/>
          <p14:tracePt t="50500" x="2049463" y="4695825"/>
          <p14:tracePt t="50522" x="2043113" y="4695825"/>
          <p14:tracePt t="50536" x="2035175" y="4695825"/>
          <p14:tracePt t="50552" x="2022475" y="4695825"/>
          <p14:tracePt t="50556" x="2022475" y="4687888"/>
          <p14:tracePt t="50576" x="2014538" y="4687888"/>
          <p14:tracePt t="50613" x="2008188" y="4687888"/>
          <p14:tracePt t="50638" x="2000250" y="4687888"/>
          <p14:tracePt t="50648" x="1993900" y="4687888"/>
          <p14:tracePt t="50658" x="1979613" y="4681538"/>
          <p14:tracePt t="50678" x="1973263" y="4681538"/>
          <p14:tracePt t="50708" x="1965325" y="4681538"/>
          <p14:tracePt t="50729" x="1958975" y="4681538"/>
          <p14:tracePt t="50739" x="1952625" y="4675188"/>
          <p14:tracePt t="50744" x="1944688" y="4675188"/>
          <p14:tracePt t="50758" x="1930400" y="4675188"/>
          <p14:tracePt t="50778" x="1924050" y="4675188"/>
          <p14:tracePt t="50809" x="1917700" y="4675188"/>
          <p14:tracePt t="50825" x="1909763" y="4675188"/>
          <p14:tracePt t="50834" x="1903413" y="4675188"/>
          <p14:tracePt t="50850" x="1895475" y="4675188"/>
          <p14:tracePt t="50880" x="1889125" y="4675188"/>
          <p14:tracePt t="50904" x="1881188" y="4675188"/>
          <p14:tracePt t="50921" x="1874838" y="4675188"/>
          <p14:tracePt t="50941" x="1868488" y="4667250"/>
          <p14:tracePt t="51037" x="1860550" y="4667250"/>
          <p14:tracePt t="51057" x="1860550" y="4660900"/>
          <p14:tracePt t="51061" x="1854200" y="4660900"/>
          <p14:tracePt t="51092" x="1846263" y="4660900"/>
          <p14:tracePt t="51152" x="1839913" y="4660900"/>
          <p14:tracePt t="51186" x="1833563" y="4660900"/>
          <p14:tracePt t="51272" x="1825625" y="4660900"/>
          <p14:tracePt t="51282" x="1819275" y="4660900"/>
          <p14:tracePt t="51302" x="1819275" y="4652963"/>
          <p14:tracePt t="51314" x="1811338" y="4652963"/>
          <p14:tracePt t="51324" x="1804988" y="4652963"/>
          <p14:tracePt t="51334" x="1798638" y="4652963"/>
          <p14:tracePt t="51344" x="1798638" y="4646613"/>
          <p14:tracePt t="51348" x="1790700" y="4646613"/>
          <p14:tracePt t="51364" x="1784350" y="4640263"/>
          <p14:tracePt t="51384" x="1776413" y="4640263"/>
          <p14:tracePt t="51404" x="1770063" y="4640263"/>
          <p14:tracePt t="51424" x="1763713" y="4640263"/>
          <p14:tracePt t="51440" x="1763713" y="4632325"/>
          <p14:tracePt t="51444" x="1755775" y="4632325"/>
          <p14:tracePt t="51470" x="1749425" y="4632325"/>
          <p14:tracePt t="51504" x="1741488" y="4632325"/>
          <p14:tracePt t="51525" x="1735138" y="4625975"/>
          <p14:tracePt t="51535" x="1728788" y="4625975"/>
          <p14:tracePt t="51548" x="1720850" y="4625975"/>
          <p14:tracePt t="51557" x="1714500" y="4625975"/>
          <p14:tracePt t="51566" x="1714500" y="4618038"/>
          <p14:tracePt t="51580" x="1706563" y="4618038"/>
          <p14:tracePt t="51600" x="1700213" y="4618038"/>
          <p14:tracePt t="51616" x="1693863" y="4625975"/>
          <p14:tracePt t="51626" x="1685925" y="4625975"/>
          <p14:tracePt t="51640" x="1679575" y="4625975"/>
          <p14:tracePt t="51646" x="1671638" y="4625975"/>
          <p14:tracePt t="51687" x="1665288" y="4625975"/>
          <p14:tracePt t="51727" x="1657350" y="4625975"/>
          <p14:tracePt t="51753" x="1651000" y="4625975"/>
          <p14:tracePt t="51869" x="1657350" y="4625975"/>
          <p14:tracePt t="51873" x="1665288" y="4625975"/>
          <p14:tracePt t="51885" x="1671638" y="4618038"/>
          <p14:tracePt t="51888" x="1685925" y="4611688"/>
          <p14:tracePt t="51898" x="1685925" y="4605338"/>
          <p14:tracePt t="51908" x="1700213" y="4591050"/>
          <p14:tracePt t="51914" x="1706563" y="4576763"/>
          <p14:tracePt t="51924" x="1706563" y="4570413"/>
          <p14:tracePt t="51928" x="1714500" y="4556125"/>
          <p14:tracePt t="51938" x="1720850" y="4533900"/>
          <p14:tracePt t="51948" x="1735138" y="4506913"/>
          <p14:tracePt t="51964" x="1741488" y="4492625"/>
          <p14:tracePt t="51968" x="1755775" y="4471988"/>
          <p14:tracePt t="51978" x="1763713" y="4457700"/>
          <p14:tracePt t="51988" x="1770063" y="4437063"/>
          <p14:tracePt t="51994" x="1776413" y="4429125"/>
          <p14:tracePt t="52004" x="1784350" y="4408488"/>
          <p14:tracePt t="52010" x="1784350" y="4387850"/>
          <p14:tracePt t="52020" x="1784350" y="4367213"/>
          <p14:tracePt t="52030" x="1784350" y="4324350"/>
          <p14:tracePt t="52034" x="1784350" y="4310063"/>
          <p14:tracePt t="52044" x="1784350" y="4283075"/>
          <p14:tracePt t="52050" x="1784350" y="4262438"/>
          <p14:tracePt t="52061" x="1784350" y="4240213"/>
          <p14:tracePt t="52070" x="1784350" y="4219575"/>
          <p14:tracePt t="52074" x="1784350" y="4213225"/>
          <p14:tracePt t="52084" x="1784350" y="4205288"/>
          <p14:tracePt t="52090" x="1784350" y="4191000"/>
          <p14:tracePt t="52101" x="1784350" y="4184650"/>
          <p14:tracePt t="52112" x="1784350" y="4170363"/>
          <p14:tracePt t="52115" x="1776413" y="4164013"/>
          <p14:tracePt t="52128" x="1776413" y="4156075"/>
          <p14:tracePt t="52130" x="1770063" y="4149725"/>
          <p14:tracePt t="52141" x="1763713" y="4135438"/>
          <p14:tracePt t="52150" x="1755775" y="4108450"/>
          <p14:tracePt t="52166" x="1749425" y="4100513"/>
          <p14:tracePt t="52170" x="1741488" y="4079875"/>
          <p14:tracePt t="52180" x="1741488" y="4073525"/>
          <p14:tracePt t="52190" x="1735138" y="4059238"/>
          <p14:tracePt t="52196" x="1728788" y="4051300"/>
          <p14:tracePt t="52207" x="1728788" y="4044950"/>
          <p14:tracePt t="52212" x="1720850" y="4030663"/>
          <p14:tracePt t="52220" x="1714500" y="4016375"/>
          <p14:tracePt t="52232" x="1685925" y="3981450"/>
          <p14:tracePt t="52236" x="1679575" y="3975100"/>
          <p14:tracePt t="52246" x="1665288" y="3960813"/>
          <p14:tracePt t="52272" x="1651000" y="3954463"/>
          <p14:tracePt t="52287" x="1644650" y="3946525"/>
          <p14:tracePt t="52293" x="1630363" y="3940175"/>
          <p14:tracePt t="52302" x="1616075" y="3925888"/>
          <p14:tracePt t="52312" x="1581150" y="3905250"/>
          <p14:tracePt t="52316" x="1566863" y="3905250"/>
          <p14:tracePt t="52326" x="1531938" y="3884613"/>
          <p14:tracePt t="52333" x="1490663" y="3870325"/>
          <p14:tracePt t="52343" x="1462088" y="3856038"/>
          <p14:tracePt t="52352" x="1420813" y="3848100"/>
          <p14:tracePt t="52358" x="1412875" y="3848100"/>
          <p14:tracePt t="52368" x="1398588" y="3848100"/>
          <p14:tracePt t="52372" x="1392238" y="3848100"/>
          <p14:tracePt t="52382" x="1377950" y="3848100"/>
          <p14:tracePt t="52394" x="1363663" y="3848100"/>
          <p14:tracePt t="52399" x="1357313" y="3848100"/>
          <p14:tracePt t="52409" x="1343025" y="3848100"/>
          <p14:tracePt t="52414" x="1336675" y="3848100"/>
          <p14:tracePt t="52423" x="1322388" y="3848100"/>
          <p14:tracePt t="52432" x="1293813" y="3848100"/>
          <p14:tracePt t="52438" x="1287463" y="3848100"/>
          <p14:tracePt t="52448" x="1273175" y="3848100"/>
          <p14:tracePt t="52452" x="1266825" y="3848100"/>
          <p14:tracePt t="52464" x="1258888" y="3856038"/>
          <p14:tracePt t="52474" x="1244600" y="3876675"/>
          <p14:tracePt t="52488" x="1231900" y="3884613"/>
          <p14:tracePt t="52494" x="1223963" y="3890963"/>
          <p14:tracePt t="52504" x="1217613" y="3897313"/>
          <p14:tracePt t="52514" x="1196975" y="3911600"/>
          <p14:tracePt t="52518" x="1182688" y="3911600"/>
          <p14:tracePt t="52528" x="1174750" y="3925888"/>
          <p14:tracePt t="52534" x="1174750" y="3932238"/>
          <p14:tracePt t="52544" x="1168400" y="3940175"/>
          <p14:tracePt t="52554" x="1162050" y="3954463"/>
          <p14:tracePt t="52558" x="1154113" y="3954463"/>
          <p14:tracePt t="52568" x="1154113" y="3960813"/>
          <p14:tracePt t="52574" x="1147763" y="3975100"/>
          <p14:tracePt t="52584" x="1139825" y="3975100"/>
          <p14:tracePt t="52594" x="1133475" y="3989388"/>
          <p14:tracePt t="52610" x="1127125" y="3995738"/>
          <p14:tracePt t="52614" x="1119188" y="4002088"/>
          <p14:tracePt t="52625" x="1112838" y="4010025"/>
          <p14:tracePt t="52635" x="1112838" y="4030663"/>
          <p14:tracePt t="52651" x="1104900" y="4044950"/>
          <p14:tracePt t="52655" x="1104900" y="4051300"/>
          <p14:tracePt t="52665" x="1098550" y="4073525"/>
          <p14:tracePt t="52675" x="1098550" y="4086225"/>
          <p14:tracePt t="52690" x="1090613" y="4100513"/>
          <p14:tracePt t="52696" x="1084263" y="4108450"/>
          <p14:tracePt t="52706" x="1084263" y="4114800"/>
          <p14:tracePt t="52717" x="1084263" y="4135438"/>
          <p14:tracePt t="52731" x="1084263" y="4143375"/>
          <p14:tracePt t="52737" x="1084263" y="4156075"/>
          <p14:tracePt t="52747" x="1084263" y="4170363"/>
          <p14:tracePt t="52757" x="1084263" y="4184650"/>
          <p14:tracePt t="52771" x="1084263" y="4198938"/>
          <p14:tracePt t="52779" x="1084263" y="4213225"/>
          <p14:tracePt t="52787" x="1077913" y="4219575"/>
          <p14:tracePt t="52798" x="1077913" y="4240213"/>
          <p14:tracePt t="52799" x="1077913" y="4248150"/>
          <p14:tracePt t="52812" x="1069975" y="4248150"/>
          <p14:tracePt t="52816" x="1069975" y="4254500"/>
          <p14:tracePt t="52827" x="1069975" y="4268788"/>
          <p14:tracePt t="52836" x="1069975" y="4275138"/>
          <p14:tracePt t="52842" x="1069975" y="4283075"/>
          <p14:tracePt t="52852" x="1069975" y="4289425"/>
          <p14:tracePt t="52856" x="1069975" y="4297363"/>
          <p14:tracePt t="52867" x="1069975" y="4310063"/>
          <p14:tracePt t="52879" x="1069975" y="4324350"/>
          <p14:tracePt t="52887" x="1069975" y="4332288"/>
          <p14:tracePt t="52897" x="1069975" y="4344988"/>
          <p14:tracePt t="52907" x="1069975" y="4352925"/>
          <p14:tracePt t="52917" x="1069975" y="4359275"/>
          <p14:tracePt t="52924" x="1069975" y="4367213"/>
          <p14:tracePt t="52934" x="1069975" y="4373563"/>
          <p14:tracePt t="52940" x="1077913" y="4381500"/>
          <p14:tracePt t="52949" x="1077913" y="4394200"/>
          <p14:tracePt t="52965" x="1084263" y="4408488"/>
          <p14:tracePt t="52979" x="1084263" y="4416425"/>
          <p14:tracePt t="52988" x="1090613" y="4422775"/>
          <p14:tracePt t="52998" x="1098550" y="4437063"/>
          <p14:tracePt t="53002" x="1104900" y="4443413"/>
          <p14:tracePt t="53012" x="1112838" y="4451350"/>
          <p14:tracePt t="53018" x="1119188" y="4457700"/>
          <p14:tracePt t="53028" x="1127125" y="4471988"/>
          <p14:tracePt t="53038" x="1147763" y="4492625"/>
          <p14:tracePt t="53048" x="1147763" y="4498975"/>
          <p14:tracePt t="53054" x="1154113" y="4498975"/>
          <p14:tracePt t="53058" x="1162050" y="4506913"/>
          <p14:tracePt t="53068" x="1168400" y="4513263"/>
          <p14:tracePt t="53080" x="1174750" y="4521200"/>
          <p14:tracePt t="53085" x="1182688" y="4527550"/>
          <p14:tracePt t="53094" x="1189038" y="4533900"/>
          <p14:tracePt t="53098" x="1203325" y="4541838"/>
          <p14:tracePt t="53108" x="1209675" y="4548188"/>
          <p14:tracePt t="53118" x="1223963" y="4570413"/>
          <p14:tracePt t="53124" x="1238250" y="4570413"/>
          <p14:tracePt t="53134" x="1244600" y="4583113"/>
          <p14:tracePt t="53138" x="1266825" y="4597400"/>
          <p14:tracePt t="53148" x="1279525" y="4611688"/>
          <p14:tracePt t="53161" x="1308100" y="4632325"/>
          <p14:tracePt t="53164" x="1316038" y="4640263"/>
          <p14:tracePt t="53174" x="1336675" y="4652963"/>
          <p14:tracePt t="53180" x="1350963" y="4660900"/>
          <p14:tracePt t="53190" x="1363663" y="4660900"/>
          <p14:tracePt t="53201" x="1406525" y="4681538"/>
          <p14:tracePt t="53205" x="1412875" y="4681538"/>
          <p14:tracePt t="53214" x="1441450" y="4695825"/>
          <p14:tracePt t="53220" x="1462088" y="4702175"/>
          <p14:tracePt t="53230" x="1490663" y="4702175"/>
          <p14:tracePt t="53240" x="1539875" y="4710113"/>
          <p14:tracePt t="53244" x="1552575" y="4710113"/>
          <p14:tracePt t="53254" x="1574800" y="4710113"/>
          <p14:tracePt t="53260" x="1595438" y="4710113"/>
          <p14:tracePt t="53270" x="1616075" y="4710113"/>
          <p14:tracePt t="53281" x="1636713" y="4710113"/>
          <p14:tracePt t="53287" x="1644650" y="4710113"/>
          <p14:tracePt t="53297" x="1651000" y="4702175"/>
          <p14:tracePt t="53302" x="1665288" y="4695825"/>
          <p14:tracePt t="53312" x="1671638" y="4687888"/>
          <p14:tracePt t="53321" x="1685925" y="4681538"/>
          <p14:tracePt t="53328" x="1700213" y="4667250"/>
          <p14:tracePt t="53337" x="1706563" y="4652963"/>
          <p14:tracePt t="53341" x="1706563" y="4640263"/>
          <p14:tracePt t="53351" x="1714500" y="4625975"/>
          <p14:tracePt t="53363" x="1714500" y="4576763"/>
          <p14:tracePt t="53366" x="1714500" y="4556125"/>
          <p14:tracePt t="53377" x="1714500" y="4527550"/>
          <p14:tracePt t="53382" x="1706563" y="4498975"/>
          <p14:tracePt t="53392" x="1693863" y="4457700"/>
          <p14:tracePt t="53402" x="1657350" y="4373563"/>
          <p14:tracePt t="53406" x="1644650" y="4352925"/>
          <p14:tracePt t="53416" x="1609725" y="4303713"/>
          <p14:tracePt t="53422" x="1587500" y="4283075"/>
          <p14:tracePt t="53432" x="1581150" y="4268788"/>
          <p14:tracePt t="53442" x="1566863" y="4262438"/>
          <p14:tracePt t="53462" x="1566863" y="4254500"/>
          <p14:tracePt t="53472" x="1560513" y="4254500"/>
          <p14:tracePt t="53502" x="1552575" y="4254500"/>
          <p14:tracePt t="53634" x="1552575" y="4248150"/>
          <p14:tracePt t="53638" x="1552575" y="4233863"/>
          <p14:tracePt t="53648" x="1560513" y="4213225"/>
          <p14:tracePt t="53658" x="1574800" y="4191000"/>
          <p14:tracePt t="53664" x="1581150" y="4178300"/>
          <p14:tracePt t="53674" x="1587500" y="4164013"/>
          <p14:tracePt t="53678" x="1609725" y="4135438"/>
          <p14:tracePt t="53688" x="1622425" y="4114800"/>
          <p14:tracePt t="53698" x="1657350" y="4073525"/>
          <p14:tracePt t="53704" x="1665288" y="4059238"/>
          <p14:tracePt t="53714" x="1685925" y="4030663"/>
          <p14:tracePt t="53718" x="1700213" y="4010025"/>
          <p14:tracePt t="53728" x="1714500" y="3989388"/>
          <p14:tracePt t="53740" x="1741488" y="3932238"/>
          <p14:tracePt t="53744" x="1749425" y="3925888"/>
          <p14:tracePt t="53754" x="1755775" y="3905250"/>
          <p14:tracePt t="53760" x="1776413" y="3876675"/>
          <p14:tracePt t="53770" x="1798638" y="3862388"/>
          <p14:tracePt t="53780" x="1846263" y="3827463"/>
          <p14:tracePt t="53784" x="1854200" y="3821113"/>
          <p14:tracePt t="53794" x="1881188" y="3806825"/>
          <p14:tracePt t="53800" x="1917700" y="3792538"/>
          <p14:tracePt t="53810" x="1938338" y="3786188"/>
          <p14:tracePt t="53820" x="1973263" y="3771900"/>
          <p14:tracePt t="53824" x="1979613" y="3765550"/>
          <p14:tracePt t="53834" x="1993900" y="3757613"/>
          <p14:tracePt t="53840" x="2014538" y="3757613"/>
          <p14:tracePt t="53850" x="2043113" y="3757613"/>
          <p14:tracePt t="53861" x="2092325" y="3757613"/>
          <p14:tracePt t="53866" x="2106613" y="3757613"/>
          <p14:tracePt t="53877" x="2141538" y="3757613"/>
          <p14:tracePt t="53881" x="2168525" y="3765550"/>
          <p14:tracePt t="53890" x="2217738" y="3778250"/>
          <p14:tracePt t="53901" x="2266950" y="3786188"/>
          <p14:tracePt t="53907" x="2281238" y="3792538"/>
          <p14:tracePt t="53917" x="2301875" y="3792538"/>
          <p14:tracePt t="53921" x="2316163" y="3792538"/>
          <p14:tracePt t="53942" x="2322513" y="3792538"/>
          <p14:tracePt t="54159" x="2330450" y="3792538"/>
          <p14:tracePt t="56160" x="2322513" y="3792538"/>
          <p14:tracePt t="56170" x="2273300" y="3778250"/>
          <p14:tracePt t="56180" x="2141538" y="3702050"/>
          <p14:tracePt t="56186" x="2119313" y="3687763"/>
          <p14:tracePt t="56197" x="2070100" y="3646488"/>
          <p14:tracePt t="56200" x="2070100" y="3638550"/>
          <p14:tracePt t="57234" x="2070100" y="3632200"/>
          <p14:tracePt t="57244" x="2078038" y="3632200"/>
          <p14:tracePt t="57254" x="2078038" y="3624263"/>
          <p14:tracePt t="57456" x="2084388" y="3624263"/>
          <p14:tracePt t="57462" x="2084388" y="3617913"/>
          <p14:tracePt t="57466" x="2098675" y="3597275"/>
          <p14:tracePt t="57476" x="2119313" y="3548063"/>
          <p14:tracePt t="57486" x="2203450" y="3414713"/>
          <p14:tracePt t="57492" x="2266950" y="3289300"/>
          <p14:tracePt t="57503" x="2351088" y="3141663"/>
          <p14:tracePt t="57507" x="2420938" y="2973388"/>
          <p14:tracePt t="57518" x="2490788" y="2819400"/>
          <p14:tracePt t="57526" x="2574925" y="2547938"/>
          <p14:tracePt t="57532" x="2581275" y="2505075"/>
          <p14:tracePt t="57542" x="2616200" y="2379663"/>
          <p14:tracePt t="57549" x="2651125" y="2260600"/>
          <p14:tracePt t="57558" x="2693988" y="2112963"/>
          <p14:tracePt t="57569" x="2813050" y="1839913"/>
          <p14:tracePt t="57572" x="2833688" y="1784350"/>
          <p14:tracePt t="57582" x="2909888" y="1658938"/>
          <p14:tracePt t="57588" x="2979738" y="1525588"/>
          <p14:tracePt t="57599" x="3057525" y="1400175"/>
          <p14:tracePt t="57609" x="3176588" y="1104900"/>
          <p14:tracePt t="57612" x="3190875" y="1057275"/>
          <p14:tracePt t="57622" x="3225800" y="944563"/>
          <p14:tracePt t="57628" x="3267075" y="839788"/>
          <p14:tracePt t="57638" x="3295650" y="776288"/>
          <p14:tracePt t="57648" x="3357563" y="685800"/>
          <p14:tracePt t="57654" x="3371850" y="657225"/>
          <p14:tracePt t="57664" x="3406775" y="615950"/>
          <p14:tracePt t="57668" x="3435350" y="587375"/>
          <p14:tracePt t="57678" x="3449638" y="573088"/>
          <p14:tracePt t="57688" x="3476625" y="552450"/>
          <p14:tracePt t="57699" x="3484563" y="546100"/>
          <p14:tracePt t="57728" x="3484563" y="538163"/>
          <p14:tracePt t="57734" x="3490913" y="538163"/>
          <p14:tracePt t="57744" x="3505200" y="531813"/>
          <p14:tracePt t="57749" x="3533775" y="517525"/>
          <p14:tracePt t="57759" x="3554413" y="503238"/>
          <p14:tracePt t="57771" x="3609975" y="455613"/>
          <p14:tracePt t="57784" x="3624263" y="447675"/>
          <p14:tracePt t="57790" x="3638550" y="433388"/>
          <p14:tracePt t="57820" x="3644900" y="433388"/>
          <p14:tracePt t="57870" x="3644900" y="427038"/>
          <p14:tracePt t="57890" x="3644900" y="406400"/>
          <p14:tracePt t="57896" x="3644900" y="398463"/>
          <p14:tracePt t="57906" x="3651250" y="377825"/>
          <p14:tracePt t="57910" x="3651250" y="349250"/>
          <p14:tracePt t="57920" x="3651250" y="328613"/>
          <p14:tracePt t="58500" x="3994150" y="314325"/>
          <p14:tracePt t="58510" x="4016375" y="328613"/>
          <p14:tracePt t="58526" x="4029075" y="342900"/>
          <p14:tracePt t="58530" x="4043363" y="342900"/>
          <p14:tracePt t="58540" x="4051300" y="357188"/>
          <p14:tracePt t="58550" x="4071938" y="371475"/>
          <p14:tracePt t="58556" x="4078288" y="377825"/>
          <p14:tracePt t="58569" x="4086225" y="384175"/>
          <p14:tracePt t="58572" x="4092575" y="384175"/>
          <p14:tracePt t="59298" x="4092575" y="392113"/>
          <p14:tracePt t="59308" x="4092575" y="406400"/>
          <p14:tracePt t="59312" x="4100513" y="441325"/>
          <p14:tracePt t="59323" x="4106863" y="496888"/>
          <p14:tracePt t="59334" x="4135438" y="601663"/>
          <p14:tracePt t="59339" x="4135438" y="622300"/>
          <p14:tracePt t="59348" x="4141788" y="685800"/>
          <p14:tracePt t="59352" x="4141788" y="749300"/>
          <p14:tracePt t="59362" x="4148138" y="804863"/>
          <p14:tracePt t="59374" x="4156075" y="909638"/>
          <p14:tracePt t="59378" x="4156075" y="930275"/>
          <p14:tracePt t="59388" x="4162425" y="993775"/>
          <p14:tracePt t="59394" x="4170363" y="1063625"/>
          <p14:tracePt t="59404" x="4183063" y="1147763"/>
          <p14:tracePt t="59414" x="4217988" y="1392238"/>
          <p14:tracePt t="59418" x="4225925" y="1427163"/>
          <p14:tracePt t="59428" x="4232275" y="1525588"/>
          <p14:tracePt t="59434" x="4240213" y="1609725"/>
          <p14:tracePt t="59444" x="4246563" y="1673225"/>
          <p14:tracePt t="59454" x="4246563" y="1763713"/>
          <p14:tracePt t="59458" x="4246563" y="1778000"/>
          <p14:tracePt t="59468" x="4246563" y="1827213"/>
          <p14:tracePt t="59474" x="4246563" y="1854200"/>
          <p14:tracePt t="59484" x="4246563" y="1882775"/>
          <p14:tracePt t="59494" x="4246563" y="1909763"/>
          <p14:tracePt t="59500" x="4246563" y="1917700"/>
          <p14:tracePt t="59510" x="4246563" y="1924050"/>
          <p14:tracePt t="59514" x="4246563" y="1931988"/>
          <p14:tracePt t="59524" x="4246563" y="1938338"/>
          <p14:tracePt t="63631" x="4246563" y="1924050"/>
          <p14:tracePt t="63636" x="4240213" y="1862138"/>
          <p14:tracePt t="63647" x="4232275" y="1798638"/>
          <p14:tracePt t="63652" x="4225925" y="1728788"/>
          <p14:tracePt t="63660" x="4217988" y="1665288"/>
          <p14:tracePt t="63670" x="4217988" y="1574800"/>
          <p14:tracePt t="63677" x="4217988" y="1554163"/>
          <p14:tracePt t="63690" x="4211638" y="1511300"/>
          <p14:tracePt t="63692" x="4211638" y="1470025"/>
          <p14:tracePt t="63701" x="4211638" y="1435100"/>
          <p14:tracePt t="63710" x="4211638" y="1377950"/>
          <p14:tracePt t="63716" x="4211638" y="1365250"/>
          <p14:tracePt t="63726" x="4211638" y="1343025"/>
          <p14:tracePt t="63730" x="4211638" y="1330325"/>
          <p14:tracePt t="63740" x="4211638" y="1308100"/>
          <p14:tracePt t="63750" x="4211638" y="1295400"/>
          <p14:tracePt t="63756" x="4211638" y="1287463"/>
          <p14:tracePt t="63766" x="4211638" y="1281113"/>
          <p14:tracePt t="63772" x="4211638" y="1266825"/>
          <p14:tracePt t="63782" x="4211638" y="1252538"/>
          <p14:tracePt t="63792" x="4211638" y="1238250"/>
          <p14:tracePt t="63796" x="4217988" y="1231900"/>
          <p14:tracePt t="63806" x="4217988" y="1217613"/>
          <p14:tracePt t="63813" x="4217988" y="1203325"/>
          <p14:tracePt t="63822" x="4225925" y="1196975"/>
          <p14:tracePt t="63832" x="4246563" y="1168400"/>
          <p14:tracePt t="63836" x="4246563" y="1154113"/>
          <p14:tracePt t="63846" x="4267200" y="1147763"/>
          <p14:tracePt t="63852" x="4275138" y="1133475"/>
          <p14:tracePt t="63862" x="4281488" y="1133475"/>
          <p14:tracePt t="63872" x="4302125" y="1119188"/>
          <p14:tracePt t="63888" x="4316413" y="1112838"/>
          <p14:tracePt t="63892" x="4330700" y="1112838"/>
          <p14:tracePt t="63913" x="4344988" y="1092200"/>
          <p14:tracePt t="63929" x="4351338" y="1077913"/>
          <p14:tracePt t="63933" x="4365625" y="1069975"/>
          <p14:tracePt t="63943" x="4371975" y="1057275"/>
          <p14:tracePt t="63954" x="4400550" y="1035050"/>
          <p14:tracePt t="63959" x="4406900" y="1028700"/>
          <p14:tracePt t="63969" x="4429125" y="1022350"/>
          <p14:tracePt t="63975" x="4449763" y="1014413"/>
          <p14:tracePt t="63982" x="4498975" y="1000125"/>
          <p14:tracePt t="63994" x="4540250" y="987425"/>
          <p14:tracePt t="63998" x="4548188" y="987425"/>
          <p14:tracePt t="64008" x="4554538" y="987425"/>
          <p14:tracePt t="64018" x="4560888" y="979488"/>
          <p14:tracePt t="64034" x="4575175" y="958850"/>
          <p14:tracePt t="64038" x="4589463" y="952500"/>
          <p14:tracePt t="64048" x="4603750" y="930275"/>
          <p14:tracePt t="64054" x="4630738" y="909638"/>
          <p14:tracePt t="64064" x="4652963" y="881063"/>
          <p14:tracePt t="64074" x="4687888" y="846138"/>
          <p14:tracePt t="64078" x="4694238" y="839788"/>
          <p14:tracePt t="64088" x="4708525" y="825500"/>
          <p14:tracePt t="64094" x="4743450" y="790575"/>
          <p14:tracePt t="64104" x="4778375" y="755650"/>
          <p14:tracePt t="64114" x="4841875" y="692150"/>
          <p14:tracePt t="64120" x="4862513" y="671513"/>
          <p14:tracePt t="64130" x="4897438" y="636588"/>
          <p14:tracePt t="64134" x="4932363" y="595313"/>
          <p14:tracePt t="64144" x="4967288" y="560388"/>
          <p14:tracePt t="64154" x="5002213" y="517525"/>
          <p14:tracePt t="64160" x="5008563" y="511175"/>
          <p14:tracePt t="64170" x="5022850" y="490538"/>
          <p14:tracePt t="64174" x="5022850" y="468313"/>
          <p14:tracePt t="64184" x="5022850" y="447675"/>
          <p14:tracePt t="64194" x="5022850" y="433388"/>
          <p14:tracePt t="64200" x="5022850" y="427038"/>
          <p14:tracePt t="64270" x="5016500" y="427038"/>
          <p14:tracePt t="64276" x="5016500" y="419100"/>
          <p14:tracePt t="64280" x="5008563" y="419100"/>
          <p14:tracePt t="64290" x="5002213" y="406400"/>
          <p14:tracePt t="64296" x="4987925" y="406400"/>
          <p14:tracePt t="64306" x="4981575" y="398463"/>
          <p14:tracePt t="64377" x="4973638" y="398463"/>
          <p14:tracePt t="64388" x="4967288" y="392113"/>
          <p14:tracePt t="64398" x="4953000" y="377825"/>
          <p14:tracePt t="64403" x="4953000" y="371475"/>
          <p14:tracePt t="64413" x="4938713" y="363538"/>
          <p14:tracePt t="64417" x="4926013" y="349250"/>
          <p14:tracePt t="64427" x="4911725" y="342900"/>
          <p14:tracePt t="64438" x="4903788" y="336550"/>
          <p14:tracePt t="64442" x="4897438" y="336550"/>
          <p14:tracePt t="64453" x="4897438" y="328613"/>
          <p14:tracePt t="64458" x="4883150" y="322263"/>
          <p14:tracePt t="64468" x="4883150" y="314325"/>
          <p14:tracePt t="77576" x="6057900" y="349250"/>
          <p14:tracePt t="77580" x="6057900" y="384175"/>
          <p14:tracePt t="77592" x="6057900" y="482600"/>
          <p14:tracePt t="77596" x="6065838" y="573088"/>
          <p14:tracePt t="77606" x="6072188" y="679450"/>
          <p14:tracePt t="77616" x="6094413" y="874713"/>
          <p14:tracePt t="77622" x="6094413" y="923925"/>
          <p14:tracePt t="77633" x="6094413" y="1035050"/>
          <p14:tracePt t="77637" x="6094413" y="1154113"/>
          <p14:tracePt t="77647" x="6094413" y="1295400"/>
          <p14:tracePt t="77657" x="6080125" y="1539875"/>
          <p14:tracePt t="77663" x="6080125" y="1581150"/>
          <p14:tracePt t="77673" x="6072188" y="1673225"/>
          <p14:tracePt t="77678" x="6072188" y="1763713"/>
          <p14:tracePt t="77687" x="6065838" y="1839913"/>
          <p14:tracePt t="77696" x="6065838" y="1966913"/>
          <p14:tracePt t="77702" x="6057900" y="1987550"/>
          <p14:tracePt t="77712" x="6057900" y="2057400"/>
          <p14:tracePt t="77718" x="6051550" y="2120900"/>
          <p14:tracePt t="77728" x="6045200" y="2176463"/>
          <p14:tracePt t="77738" x="6037263" y="2274888"/>
          <p14:tracePt t="77742" x="6030913" y="2281238"/>
          <p14:tracePt t="77752" x="6030913" y="2301875"/>
          <p14:tracePt t="77758" x="6030913" y="2316163"/>
          <p14:tracePt t="77768" x="6030913" y="2324100"/>
          <p14:tracePt t="77779" x="6022975" y="2336800"/>
          <p14:tracePt t="77799" x="6022975" y="2344738"/>
          <p14:tracePt t="77981" x="6022975" y="2336800"/>
          <p14:tracePt t="78641" x="6016625" y="2324100"/>
          <p14:tracePt t="78651" x="6010275" y="2309813"/>
          <p14:tracePt t="78657" x="6002338" y="2295525"/>
          <p14:tracePt t="78661" x="5981700" y="2252663"/>
          <p14:tracePt t="78671" x="5953125" y="2211388"/>
          <p14:tracePt t="78681" x="5870575" y="2106613"/>
          <p14:tracePt t="78686" x="5848350" y="2085975"/>
          <p14:tracePt t="78697" x="5799138" y="2028825"/>
          <p14:tracePt t="78701" x="5743575" y="1966913"/>
          <p14:tracePt t="78711" x="5694363" y="1897063"/>
          <p14:tracePt t="78721" x="5597525" y="1763713"/>
          <p14:tracePt t="78727" x="5575300" y="1720850"/>
          <p14:tracePt t="78737" x="5527675" y="1624013"/>
          <p14:tracePt t="78741" x="5478463" y="1519238"/>
          <p14:tracePt t="78752" x="5449888" y="1420813"/>
          <p14:tracePt t="78762" x="5400675" y="1231900"/>
          <p14:tracePt t="78766" x="5394325" y="1189038"/>
          <p14:tracePt t="78776" x="5386388" y="1092200"/>
          <p14:tracePt t="78783" x="5386388" y="993775"/>
          <p14:tracePt t="78792" x="5386388" y="930275"/>
          <p14:tracePt t="78802" x="5386388" y="895350"/>
          <p14:tracePt t="78806" x="5386388" y="889000"/>
          <p14:tracePt t="78816" x="5386388" y="881063"/>
          <p14:tracePt t="78822" x="5386388" y="874713"/>
          <p14:tracePt t="78922" x="5386388" y="868363"/>
          <p14:tracePt t="78938" x="5386388" y="854075"/>
          <p14:tracePt t="78942" x="5394325" y="833438"/>
          <p14:tracePt t="78953" x="5400675" y="798513"/>
          <p14:tracePt t="78962" x="5414963" y="735013"/>
          <p14:tracePt t="78968" x="5414963" y="714375"/>
          <p14:tracePt t="78978" x="5421313" y="665163"/>
          <p14:tracePt t="78984" x="5429250" y="601663"/>
          <p14:tracePt t="78994" x="5429250" y="546100"/>
          <p14:tracePt t="79005" x="5429250" y="476250"/>
          <p14:tracePt t="79008" x="5429250" y="461963"/>
          <p14:tracePt t="79018" x="5429250" y="441325"/>
          <p14:tracePt t="79024" x="5421313" y="427038"/>
          <p14:tracePt t="79034" x="5414963" y="412750"/>
          <p14:tracePt t="79044" x="5408613" y="384175"/>
          <p14:tracePt t="79059" x="5408613" y="377825"/>
          <p14:tracePt t="79065" x="5408613" y="371475"/>
          <p14:tracePt t="79075" x="5400675" y="363538"/>
          <p14:tracePt t="79088" x="5400675" y="357188"/>
          <p14:tracePt t="79372" x="5400675" y="349250"/>
          <p14:tracePt t="79382" x="5408613" y="349250"/>
          <p14:tracePt t="79386" x="5414963" y="342900"/>
          <p14:tracePt t="79396" x="5421313" y="336550"/>
          <p14:tracePt t="79402" x="5429250" y="328613"/>
          <p14:tracePt t="79412" x="5435600" y="322263"/>
          <p14:tracePt t="84860" x="5268913" y="322263"/>
          <p14:tracePt t="84870" x="5246688" y="336550"/>
          <p14:tracePt t="84880" x="5205413" y="357188"/>
          <p14:tracePt t="84887" x="5191125" y="363538"/>
          <p14:tracePt t="84896" x="5176838" y="363538"/>
          <p14:tracePt t="84900" x="5156200" y="371475"/>
          <p14:tracePt t="84911" x="5149850" y="371475"/>
          <p14:tracePt t="84923" x="5127625" y="371475"/>
          <p14:tracePt t="84927" x="5121275" y="371475"/>
          <p14:tracePt t="84936" x="5114925" y="371475"/>
          <p14:tracePt t="84950" x="5100638" y="371475"/>
          <p14:tracePt t="85012" x="5092700" y="371475"/>
          <p14:tracePt t="85033" x="5086350" y="363538"/>
          <p14:tracePt t="85043" x="5080000" y="363538"/>
          <p14:tracePt t="85052" x="5080000" y="357188"/>
          <p14:tracePt t="85056" x="5072063" y="357188"/>
          <p14:tracePt t="85082" x="5065713" y="357188"/>
          <p14:tracePt t="85108" x="5057775" y="357188"/>
          <p14:tracePt t="85122" x="5051425" y="357188"/>
          <p14:tracePt t="85138" x="5043488" y="349250"/>
          <p14:tracePt t="85142" x="5022850" y="342900"/>
          <p14:tracePt t="85152" x="5008563" y="342900"/>
          <p14:tracePt t="85162" x="4981575" y="336550"/>
          <p14:tracePt t="85168" x="4973638" y="336550"/>
          <p14:tracePt t="85178" x="4960938" y="336550"/>
          <p14:tracePt t="85184" x="4946650" y="336550"/>
          <p14:tracePt t="85194" x="4938713" y="336550"/>
          <p14:tracePt t="85210" x="4926013" y="336550"/>
          <p14:tracePt t="85221" x="4918075" y="336550"/>
          <p14:tracePt t="85224" x="4911725" y="336550"/>
          <p14:tracePt t="85234" x="4903788" y="328613"/>
          <p14:tracePt t="85240" x="4891088" y="328613"/>
          <p14:tracePt t="85254" x="4868863" y="322263"/>
          <p14:tracePt t="85261" x="4848225" y="322263"/>
          <p14:tracePt t="85275" x="4833938" y="322263"/>
          <p14:tracePt t="85281" x="4819650" y="322263"/>
          <p14:tracePt t="85291" x="4806950" y="322263"/>
          <p14:tracePt t="85297" x="4792663" y="328613"/>
          <p14:tracePt t="85309" x="4784725" y="328613"/>
          <p14:tracePt t="85317" x="4764088" y="336550"/>
          <p14:tracePt t="85325" x="4749800" y="336550"/>
          <p14:tracePt t="85333" x="4737100" y="336550"/>
          <p14:tracePt t="85337" x="4722813" y="336550"/>
          <p14:tracePt t="85346" x="4708525" y="336550"/>
          <p14:tracePt t="85356" x="4673600" y="336550"/>
          <p14:tracePt t="85362" x="4665663" y="336550"/>
          <p14:tracePt t="85373" x="4652963" y="336550"/>
          <p14:tracePt t="85376" x="4645025" y="336550"/>
          <p14:tracePt t="85386" x="4638675" y="336550"/>
          <p14:tracePt t="85433" x="4630738" y="336550"/>
          <p14:tracePt t="85533" x="4630738" y="328613"/>
          <p14:tracePt t="85539" x="4624388" y="328613"/>
          <p14:tracePt t="85549" x="4618038" y="322263"/>
          <p14:tracePt t="85559" x="4603750" y="314325"/>
          <p14:tracePt t="104864" x="5100638" y="336550"/>
          <p14:tracePt t="104869" x="5100638" y="363538"/>
          <p14:tracePt t="104880" x="5100638" y="447675"/>
          <p14:tracePt t="104883" x="5106988" y="531813"/>
          <p14:tracePt t="104894" x="5106988" y="622300"/>
          <p14:tracePt t="104904" x="5106988" y="804863"/>
          <p14:tracePt t="104910" x="5114925" y="846138"/>
          <p14:tracePt t="104920" x="5121275" y="944563"/>
          <p14:tracePt t="104926" x="5127625" y="1042988"/>
          <p14:tracePt t="104936" x="5141913" y="1141413"/>
          <p14:tracePt t="104946" x="5170488" y="1330325"/>
          <p14:tracePt t="104950" x="5176838" y="1371600"/>
          <p14:tracePt t="104960" x="5176838" y="1484313"/>
          <p14:tracePt t="104966" x="5170488" y="1714500"/>
          <p14:tracePt t="104976" x="5170488" y="1833563"/>
          <p14:tracePt t="104986" x="5162550" y="2043113"/>
          <p14:tracePt t="104990" x="5162550" y="2085975"/>
          <p14:tracePt t="105000" x="5162550" y="2170113"/>
          <p14:tracePt t="105005" x="5162550" y="2252663"/>
          <p14:tracePt t="105016" x="5162550" y="2351088"/>
          <p14:tracePt t="105026" x="5162550" y="2525713"/>
          <p14:tracePt t="105032" x="5162550" y="2560638"/>
          <p14:tracePt t="105043" x="5170488" y="2693988"/>
          <p14:tracePt t="105047" x="5170488" y="2806700"/>
          <p14:tracePt t="105058" x="5176838" y="2946400"/>
          <p14:tracePt t="105066" x="5176838" y="3176588"/>
          <p14:tracePt t="105072" x="5176838" y="3219450"/>
          <p14:tracePt t="105082" x="5191125" y="3316288"/>
          <p14:tracePt t="105087" x="5197475" y="3414713"/>
          <p14:tracePt t="105096" x="5211763" y="3498850"/>
          <p14:tracePt t="105106" x="5219700" y="3687763"/>
          <p14:tracePt t="105112" x="5226050" y="3722688"/>
          <p14:tracePt t="105122" x="5232400" y="3827463"/>
          <p14:tracePt t="105126" x="5232400" y="3967163"/>
          <p14:tracePt t="105137" x="5232400" y="4073525"/>
          <p14:tracePt t="105149" x="5232400" y="4324350"/>
          <p14:tracePt t="105152" x="5232400" y="4381500"/>
          <p14:tracePt t="105162" x="5226050" y="4533900"/>
          <p14:tracePt t="105168" x="5226050" y="4687888"/>
          <p14:tracePt t="105178" x="5211763" y="4849813"/>
          <p14:tracePt t="105188" x="5211763" y="5114925"/>
          <p14:tracePt t="105192" x="5205413" y="5164138"/>
          <p14:tracePt t="105203" x="5205413" y="5262563"/>
          <p14:tracePt t="105208" x="5205413" y="5367338"/>
          <p14:tracePt t="105218" x="5211763" y="5457825"/>
          <p14:tracePt t="105228" x="5232400" y="5619750"/>
          <p14:tracePt t="105232" x="5240338" y="5661025"/>
          <p14:tracePt t="105243" x="5254625" y="5730875"/>
          <p14:tracePt t="105256" x="5260975" y="5808663"/>
          <p14:tracePt t="105258" x="5289550" y="5884863"/>
          <p14:tracePt t="105268" x="5330825" y="6053138"/>
          <p14:tracePt t="105274" x="5345113" y="6096000"/>
          <p14:tracePt t="105285" x="5373688" y="6186488"/>
          <p14:tracePt t="105289" x="5408613" y="6270625"/>
          <p14:tracePt t="105298" x="5443538" y="6340475"/>
          <p14:tracePt t="105308" x="5505450" y="6480175"/>
          <p14:tracePt t="105318" x="5534025" y="6529388"/>
          <p14:tracePt t="105324" x="5548313" y="6535738"/>
          <p14:tracePt t="105328" x="5562600" y="6564313"/>
          <p14:tracePt t="105337" x="5589588" y="6599238"/>
          <p14:tracePt t="105348" x="5632450" y="6648450"/>
          <p14:tracePt t="105354" x="5645150" y="6662738"/>
          <p14:tracePt t="105364" x="5673725" y="6689725"/>
          <p14:tracePt t="105370" x="5708650" y="6718300"/>
          <p14:tracePt t="105380" x="5757863" y="6753225"/>
          <p14:tracePt t="105390" x="5827713" y="6794500"/>
          <p14:tracePt t="105394" x="5848350" y="6802438"/>
          <p14:tracePt t="105405" x="5905500" y="6823075"/>
          <p14:tracePt t="105411" x="5940425" y="6837363"/>
          <p14:tracePt t="105423" x="5981700" y="6851650"/>
          <p14:tracePt t="105672" x="6164263" y="6851650"/>
          <p14:tracePt t="105692" x="6170613" y="6843713"/>
          <p14:tracePt t="105702" x="6176963" y="6843713"/>
          <p14:tracePt t="105712" x="6184900" y="6823075"/>
          <p14:tracePt t="105718" x="6184900" y="6816725"/>
          <p14:tracePt t="105728" x="6191250" y="6808788"/>
          <p14:tracePt t="105732" x="6191250" y="6794500"/>
          <p14:tracePt t="105742" x="6191250" y="6781800"/>
          <p14:tracePt t="105752" x="6191250" y="6753225"/>
          <p14:tracePt t="105758" x="6191250" y="6745288"/>
          <p14:tracePt t="105768" x="6191250" y="6732588"/>
          <p14:tracePt t="105773" x="6191250" y="6724650"/>
          <p14:tracePt t="105783" x="6191250" y="6718300"/>
          <p14:tracePt t="105792" x="6184900" y="6704013"/>
          <p14:tracePt t="105798" x="6184900" y="6697663"/>
          <p14:tracePt t="105808" x="6170613" y="6689725"/>
          <p14:tracePt t="105812" x="6164263" y="6675438"/>
          <p14:tracePt t="105822" x="6149975" y="6669088"/>
          <p14:tracePt t="105832" x="6135688" y="6654800"/>
          <p14:tracePt t="105839" x="6129338" y="6654800"/>
          <p14:tracePt t="105848" x="6115050" y="6640513"/>
          <p14:tracePt t="105854" x="6100763" y="6634163"/>
          <p14:tracePt t="105864" x="6094413" y="6634163"/>
          <p14:tracePt t="105874" x="6065838" y="6619875"/>
          <p14:tracePt t="105878" x="6057900" y="6619875"/>
          <p14:tracePt t="105889" x="6045200" y="6619875"/>
          <p14:tracePt t="105894" x="6030913" y="6613525"/>
          <p14:tracePt t="105904" x="6022975" y="6613525"/>
          <p14:tracePt t="105914" x="6002338" y="6613525"/>
          <p14:tracePt t="105918" x="5995988" y="6613525"/>
          <p14:tracePt t="105928" x="5988050" y="6613525"/>
          <p14:tracePt t="105934" x="5981700" y="6613525"/>
          <p14:tracePt t="105944" x="5967413" y="6613525"/>
          <p14:tracePt t="105956" x="5961063" y="6613525"/>
          <p14:tracePt t="105961" x="5953125" y="6613525"/>
          <p14:tracePt t="105975" x="5946775" y="6613525"/>
          <p14:tracePt t="105994" x="5940425" y="6613525"/>
          <p14:tracePt t="106010" x="5932488" y="6613525"/>
          <p14:tracePt t="106024" x="5926138" y="6613525"/>
          <p14:tracePt t="106050" x="5926138" y="6619875"/>
          <p14:tracePt t="106066" x="5926138" y="6627813"/>
          <p14:tracePt t="106076" x="5926138" y="6634163"/>
          <p14:tracePt t="106090" x="5926138" y="6640513"/>
          <p14:tracePt t="106096" x="5926138" y="6648450"/>
          <p14:tracePt t="106106" x="5926138" y="6654800"/>
          <p14:tracePt t="106116" x="5926138" y="6662738"/>
          <p14:tracePt t="106120" x="5926138" y="6669088"/>
          <p14:tracePt t="106130" x="5932488" y="6669088"/>
          <p14:tracePt t="106136" x="5932488" y="6675438"/>
          <p14:tracePt t="106146" x="5940425" y="6683375"/>
          <p14:tracePt t="106156" x="5946775" y="6689725"/>
          <p14:tracePt t="106170" x="5953125" y="6697663"/>
          <p14:tracePt t="106186" x="5961063" y="6704013"/>
          <p14:tracePt t="106196" x="5967413" y="6710363"/>
          <p14:tracePt t="106202" x="5975350" y="6710363"/>
          <p14:tracePt t="106216" x="5988050" y="6710363"/>
          <p14:tracePt t="106226" x="6002338" y="6718300"/>
          <p14:tracePt t="106237" x="6016625" y="6732588"/>
          <p14:tracePt t="106242" x="6022975" y="6732588"/>
          <p14:tracePt t="106256" x="6051550" y="6732588"/>
          <p14:tracePt t="106267" x="6057900" y="6732588"/>
          <p14:tracePt t="106277" x="6065838" y="6732588"/>
          <p14:tracePt t="106286" x="6072188" y="6732588"/>
          <p14:tracePt t="106298" x="6080125" y="6732588"/>
          <p14:tracePt t="106308" x="6080125" y="6724650"/>
          <p14:tracePt t="106318" x="6094413" y="6718300"/>
          <p14:tracePt t="106333" x="6094413" y="6710363"/>
          <p14:tracePt t="106341" x="6094413" y="6704013"/>
          <p14:tracePt t="106359" x="6094413" y="6689725"/>
          <p14:tracePt t="106369" x="6094413" y="6683375"/>
          <p14:tracePt t="106379" x="6094413" y="6675438"/>
          <p14:tracePt t="106391" x="6086475" y="6662738"/>
          <p14:tracePt t="106399" x="6080125" y="6640513"/>
          <p14:tracePt t="106402" x="6072188" y="6634163"/>
          <p14:tracePt t="106415" x="6065838" y="6619875"/>
          <p14:tracePt t="106419" x="6057900" y="6613525"/>
          <p14:tracePt t="106428" x="6051550" y="6605588"/>
          <p14:tracePt t="106439" x="6030913" y="6584950"/>
          <p14:tracePt t="106454" x="6016625" y="6570663"/>
          <p14:tracePt t="106458" x="6010275" y="6564313"/>
          <p14:tracePt t="106468" x="5995988" y="6550025"/>
          <p14:tracePt t="106478" x="5981700" y="6535738"/>
          <p14:tracePt t="106484" x="5975350" y="6535738"/>
          <p14:tracePt t="106494" x="5967413" y="6535738"/>
          <p14:tracePt t="106509" x="5961063" y="6529388"/>
          <p14:tracePt t="106540" x="5953125" y="6529388"/>
          <p14:tracePt t="106560" x="5946775" y="6529388"/>
          <p14:tracePt t="106564" x="5940425" y="6529388"/>
          <p14:tracePt t="106574" x="5932488" y="6529388"/>
          <p14:tracePt t="106590" x="5918200" y="6529388"/>
          <p14:tracePt t="106600" x="5918200" y="6543675"/>
          <p14:tracePt t="106604" x="5911850" y="6543675"/>
          <p14:tracePt t="106614" x="5905500" y="6556375"/>
          <p14:tracePt t="106630" x="5905500" y="6564313"/>
          <p14:tracePt t="106640" x="5905500" y="6578600"/>
          <p14:tracePt t="106656" x="5905500" y="6584950"/>
          <p14:tracePt t="106660" x="5905500" y="6599238"/>
          <p14:tracePt t="106670" x="5905500" y="6605588"/>
          <p14:tracePt t="106680" x="5905500" y="6619875"/>
          <p14:tracePt t="106686" x="5911850" y="6619875"/>
          <p14:tracePt t="106696" x="5918200" y="6627813"/>
          <p14:tracePt t="106700" x="5918200" y="6634163"/>
          <p14:tracePt t="106710" x="5926138" y="6640513"/>
          <p14:tracePt t="106721" x="5932488" y="6640513"/>
          <p14:tracePt t="106726" x="5940425" y="6648450"/>
          <p14:tracePt t="106740" x="5946775" y="6648450"/>
          <p14:tracePt t="106752" x="5967413" y="6654800"/>
          <p14:tracePt t="106762" x="5981700" y="6654800"/>
          <p14:tracePt t="106776" x="5995988" y="6654800"/>
          <p14:tracePt t="106782" x="6002338" y="6654800"/>
          <p14:tracePt t="106792" x="6016625" y="6654800"/>
          <p14:tracePt t="106802" x="6030913" y="6654800"/>
          <p14:tracePt t="106806" x="6037263" y="6654800"/>
          <p14:tracePt t="106816" x="6045200" y="6654800"/>
          <p14:tracePt t="106842" x="6051550" y="6654800"/>
          <p14:tracePt t="106862" x="6051550" y="6648450"/>
          <p14:tracePt t="107336" x="6057900" y="6648450"/>
          <p14:tracePt t="107366" x="6065838" y="6648450"/>
          <p14:tracePt t="107432" x="6065838" y="6640513"/>
          <p14:tracePt t="107463" x="6065838" y="6634163"/>
          <p14:tracePt t="107502" x="6065838" y="6627813"/>
          <p14:tracePt t="107518" x="6065838" y="6619875"/>
          <p14:tracePt t="107543" x="6065838" y="6613525"/>
          <p14:tracePt t="107625" x="6065838" y="6605588"/>
          <p14:tracePt t="107644" x="6057900" y="6599238"/>
          <p14:tracePt t="107654" x="6051550" y="6584950"/>
          <p14:tracePt t="107664" x="6037263" y="6570663"/>
          <p14:tracePt t="107668" x="6037263" y="6564313"/>
          <p14:tracePt t="107680" x="6030913" y="6556375"/>
          <p14:tracePt t="107684" x="6022975" y="6543675"/>
          <p14:tracePt t="107694" x="6010275" y="6529388"/>
          <p14:tracePt t="107704" x="5995988" y="6508750"/>
          <p14:tracePt t="107710" x="5988050" y="6500813"/>
          <p14:tracePt t="107721" x="5975350" y="6473825"/>
          <p14:tracePt t="107725" x="5946775" y="6451600"/>
          <p14:tracePt t="107734" x="5918200" y="6424613"/>
          <p14:tracePt t="107744" x="5883275" y="6389688"/>
          <p14:tracePt t="107750" x="5883275" y="6381750"/>
          <p14:tracePt t="107760" x="5870575" y="6367463"/>
          <p14:tracePt t="107764" x="5856288" y="6361113"/>
          <p14:tracePt t="107774" x="5848350" y="6346825"/>
          <p14:tracePt t="107784" x="5834063" y="6332538"/>
          <p14:tracePt t="107800" x="5821363" y="6319838"/>
          <p14:tracePt t="107806" x="5807075" y="6297613"/>
          <p14:tracePt t="107816" x="5786438" y="6276975"/>
          <p14:tracePt t="107826" x="5751513" y="6235700"/>
          <p14:tracePt t="107831" x="5751513" y="6227763"/>
          <p14:tracePt t="107842" x="5737225" y="6213475"/>
          <p14:tracePt t="107847" x="5729288" y="6207125"/>
          <p14:tracePt t="107859" x="5722938" y="6200775"/>
          <p14:tracePt t="107868" x="5716588" y="6186488"/>
          <p14:tracePt t="107871" x="5716588" y="6178550"/>
          <p14:tracePt t="107880" x="5702300" y="6165850"/>
          <p14:tracePt t="107886" x="5702300" y="6157913"/>
          <p14:tracePt t="107896" x="5688013" y="6137275"/>
          <p14:tracePt t="107906" x="5659438" y="6102350"/>
          <p14:tracePt t="107922" x="5653088" y="6088063"/>
          <p14:tracePt t="107926" x="5645150" y="6067425"/>
          <p14:tracePt t="107947" x="5638800" y="6059488"/>
          <p14:tracePt t="107972" x="5638800" y="6053138"/>
          <p14:tracePt t="108006" x="5638800" y="6046788"/>
          <p14:tracePt t="108016" x="5638800" y="6038850"/>
          <p14:tracePt t="108032" x="5638800" y="6032500"/>
          <p14:tracePt t="108049" x="5638800" y="6024563"/>
          <p14:tracePt t="108059" x="5638800" y="6018213"/>
          <p14:tracePt t="108069" x="5638800" y="5997575"/>
          <p14:tracePt t="108073" x="5638800" y="5989638"/>
          <p14:tracePt t="108083" x="5638800" y="5969000"/>
          <p14:tracePt t="108088" x="5638800" y="5942013"/>
          <p14:tracePt t="108098" x="5638800" y="5913438"/>
          <p14:tracePt t="108108" x="5618163" y="5835650"/>
          <p14:tracePt t="108112" x="5597525" y="5815013"/>
          <p14:tracePt t="108122" x="5562600" y="5745163"/>
          <p14:tracePt t="108128" x="5505450" y="5675313"/>
          <p14:tracePt t="108138" x="5470525" y="5605463"/>
          <p14:tracePt t="108148" x="5330825" y="5430838"/>
          <p14:tracePt t="108154" x="5289550" y="5381625"/>
          <p14:tracePt t="108164" x="5162550" y="5283200"/>
          <p14:tracePt t="108168" x="4953000" y="5129213"/>
          <p14:tracePt t="108178" x="4673600" y="4968875"/>
          <p14:tracePt t="108188" x="4121150" y="4737100"/>
          <p14:tracePt t="108194" x="4016375" y="4695825"/>
          <p14:tracePt t="108204" x="3673475" y="4556125"/>
          <p14:tracePt t="108208" x="3336925" y="4408488"/>
          <p14:tracePt t="108218" x="3014663" y="4297363"/>
          <p14:tracePt t="108228" x="2386013" y="4030663"/>
          <p14:tracePt t="108235" x="2308225" y="4002088"/>
          <p14:tracePt t="108244" x="2133600" y="3919538"/>
          <p14:tracePt t="108257" x="1952625" y="3827463"/>
          <p14:tracePt t="108261" x="1903413" y="3800475"/>
          <p14:tracePt t="108271" x="1644650" y="3646488"/>
          <p14:tracePt t="108276" x="1616075" y="3624263"/>
          <p14:tracePt t="108286" x="1552575" y="3568700"/>
          <p14:tracePt t="108292" x="1504950" y="3519488"/>
          <p14:tracePt t="108300" x="1447800" y="3414713"/>
          <p14:tracePt t="108310" x="1328738" y="2925763"/>
          <p14:tracePt t="108314" x="1301750" y="2778125"/>
          <p14:tracePt t="108324" x="1209675" y="2309813"/>
          <p14:tracePt t="108330" x="1154113" y="1827213"/>
          <p14:tracePt t="108340" x="1084263" y="1385888"/>
          <p14:tracePt t="108350" x="993775" y="804863"/>
          <p14:tracePt t="108354" x="979488" y="727075"/>
          <p14:tracePt t="108364" x="944563" y="566738"/>
          <p14:tracePt t="108370" x="909638" y="433388"/>
          <p14:tracePt t="108380" x="860425" y="314325"/>
          <p14:tracePt t="108390" x="755650" y="63500"/>
          <p14:tracePt t="108396" x="735013" y="63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2F039682-EF9A-409B-8366-03D482D4FDE0}"/>
              </a:ext>
            </a:extLst>
          </p:cNvPr>
          <p:cNvPicPr>
            <a:picLocks noChangeAspect="1"/>
          </p:cNvPicPr>
          <p:nvPr/>
        </p:nvPicPr>
        <p:blipFill>
          <a:blip r:embed="rId3"/>
          <a:stretch>
            <a:fillRect/>
          </a:stretch>
        </p:blipFill>
        <p:spPr>
          <a:xfrm>
            <a:off x="1246698" y="1298079"/>
            <a:ext cx="6384175" cy="4708329"/>
          </a:xfrm>
          <a:prstGeom prst="rect">
            <a:avLst/>
          </a:prstGeom>
          <a:noFill/>
        </p:spPr>
      </p:pic>
      <p:sp>
        <p:nvSpPr>
          <p:cNvPr id="3" name="Slide Number Placeholder 2">
            <a:extLst>
              <a:ext uri="{FF2B5EF4-FFF2-40B4-BE49-F238E27FC236}">
                <a16:creationId xmlns:a16="http://schemas.microsoft.com/office/drawing/2014/main" id="{3413DEF6-51AB-E94E-82BA-E2C00FC27AD2}"/>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AABFF9DA-2577-3447-9DFE-17137E505E19}" type="slidenum">
              <a:rPr lang="en-US" smtClean="0"/>
              <a:pPr>
                <a:spcAft>
                  <a:spcPts val="600"/>
                </a:spcAft>
              </a:pPr>
              <a:t>8</a:t>
            </a:fld>
            <a:endParaRPr lang="en-US"/>
          </a:p>
        </p:txBody>
      </p:sp>
      <p:sp>
        <p:nvSpPr>
          <p:cNvPr id="8" name="TextBox 7">
            <a:extLst>
              <a:ext uri="{FF2B5EF4-FFF2-40B4-BE49-F238E27FC236}">
                <a16:creationId xmlns:a16="http://schemas.microsoft.com/office/drawing/2014/main" id="{A7B38AD5-6897-4F26-AFA6-6B810FE8089E}"/>
              </a:ext>
            </a:extLst>
          </p:cNvPr>
          <p:cNvSpPr txBox="1"/>
          <p:nvPr/>
        </p:nvSpPr>
        <p:spPr>
          <a:xfrm>
            <a:off x="205525" y="6444476"/>
            <a:ext cx="5996416" cy="253916"/>
          </a:xfrm>
          <a:prstGeom prst="rect">
            <a:avLst/>
          </a:prstGeom>
          <a:noFill/>
        </p:spPr>
        <p:txBody>
          <a:bodyPr wrap="square" rtlCol="0">
            <a:spAutoFit/>
          </a:bodyPr>
          <a:lstStyle/>
          <a:p>
            <a:r>
              <a:rPr lang="en-US" sz="1050" dirty="0">
                <a:latin typeface="Constantia" panose="02030602050306030303" pitchFamily="18" charset="0"/>
              </a:rPr>
              <a:t>B Hernandez – PhD Thesis (2019) – http://spiral.imperial.ac.uk/handle/10044/1/73000</a:t>
            </a:r>
          </a:p>
        </p:txBody>
      </p:sp>
      <p:sp>
        <p:nvSpPr>
          <p:cNvPr id="10" name="Title 1">
            <a:extLst>
              <a:ext uri="{FF2B5EF4-FFF2-40B4-BE49-F238E27FC236}">
                <a16:creationId xmlns:a16="http://schemas.microsoft.com/office/drawing/2014/main" id="{F2B9F6BD-5AD6-45E3-B399-96925F87268D}"/>
              </a:ext>
            </a:extLst>
          </p:cNvPr>
          <p:cNvSpPr txBox="1">
            <a:spLocks/>
          </p:cNvSpPr>
          <p:nvPr/>
        </p:nvSpPr>
        <p:spPr>
          <a:xfrm>
            <a:off x="524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err="1">
                <a:solidFill>
                  <a:srgbClr val="800000"/>
                </a:solidFill>
                <a:latin typeface="Constantia"/>
                <a:cs typeface="Constantia"/>
              </a:rPr>
              <a:t>EPiC</a:t>
            </a:r>
            <a:r>
              <a:rPr lang="en-GB" sz="2400" b="1" dirty="0">
                <a:solidFill>
                  <a:srgbClr val="800000"/>
                </a:solidFill>
                <a:latin typeface="Constantia"/>
                <a:cs typeface="Constantia"/>
              </a:rPr>
              <a:t> IMPOC – AMR MODULE (I)</a:t>
            </a:r>
            <a:endParaRPr lang="en-US" sz="2400" b="1" dirty="0">
              <a:solidFill>
                <a:srgbClr val="800000"/>
              </a:solidFill>
              <a:latin typeface="Constantia"/>
              <a:cs typeface="Constantia"/>
            </a:endParaRPr>
          </a:p>
        </p:txBody>
      </p:sp>
    </p:spTree>
    <p:extLst>
      <p:ext uri="{BB962C8B-B14F-4D97-AF65-F5344CB8AC3E}">
        <p14:creationId xmlns:p14="http://schemas.microsoft.com/office/powerpoint/2010/main" val="2007231990"/>
      </p:ext>
    </p:extLst>
  </p:cSld>
  <p:clrMapOvr>
    <a:masterClrMapping/>
  </p:clrMapOvr>
  <mc:AlternateContent xmlns:mc="http://schemas.openxmlformats.org/markup-compatibility/2006" xmlns:p14="http://schemas.microsoft.com/office/powerpoint/2010/main">
    <mc:Choice Requires="p14">
      <p:transition spd="slow" p14:dur="2000" advTm="110283"/>
    </mc:Choice>
    <mc:Fallback xmlns="">
      <p:transition spd="slow" advTm="110283"/>
    </mc:Fallback>
  </mc:AlternateContent>
  <p:extLst>
    <p:ext uri="{3A86A75C-4F4B-4683-9AE1-C65F6400EC91}">
      <p14:laserTraceLst xmlns:p14="http://schemas.microsoft.com/office/powerpoint/2010/main">
        <p14:tracePtLst>
          <p14:tracePt t="34616" x="3540125" y="328613"/>
          <p14:tracePt t="34626" x="3511550" y="398463"/>
          <p14:tracePt t="34632" x="3484563" y="447675"/>
          <p14:tracePt t="34641" x="3462338" y="490538"/>
          <p14:tracePt t="34651" x="3427413" y="560388"/>
          <p14:tracePt t="34655" x="3427413" y="566738"/>
          <p14:tracePt t="34667" x="3421063" y="609600"/>
          <p14:tracePt t="34672" x="3406775" y="644525"/>
          <p14:tracePt t="34684" x="3400425" y="692150"/>
          <p14:tracePt t="34692" x="3379788" y="839788"/>
          <p14:tracePt t="34705" x="3371850" y="895350"/>
          <p14:tracePt t="34707" x="3371850" y="909638"/>
          <p14:tracePt t="34712" x="3371850" y="944563"/>
          <p14:tracePt t="34721" x="3371850" y="958850"/>
          <p14:tracePt t="34732" x="3365500" y="965200"/>
          <p14:tracePt t="34742" x="3365500" y="973138"/>
          <p14:tracePt t="34767" x="3365500" y="979488"/>
          <p14:tracePt t="34782" x="3365500" y="987425"/>
          <p14:tracePt t="34787" x="3365500" y="993775"/>
          <p14:tracePt t="34792" x="3365500" y="1000125"/>
          <p14:tracePt t="34802" x="3365500" y="1022350"/>
          <p14:tracePt t="34812" x="3357563" y="1057275"/>
          <p14:tracePt t="34818" x="3357563" y="1069975"/>
          <p14:tracePt t="34828" x="3351213" y="1098550"/>
          <p14:tracePt t="34831" x="3351213" y="1133475"/>
          <p14:tracePt t="34844" x="3344863" y="1176338"/>
          <p14:tracePt t="34854" x="3330575" y="1223963"/>
          <p14:tracePt t="34857" x="3322638" y="1238250"/>
          <p14:tracePt t="34867" x="3316288" y="1258888"/>
          <p14:tracePt t="34874" x="3309938" y="1281113"/>
          <p14:tracePt t="34884" x="3302000" y="1295400"/>
          <p14:tracePt t="34893" x="3295650" y="1316038"/>
          <p14:tracePt t="34897" x="3287713" y="1322388"/>
          <p14:tracePt t="34913" x="3281363" y="1330325"/>
          <p14:tracePt t="34923" x="3273425" y="1330325"/>
          <p14:tracePt t="34934" x="3267075" y="1343025"/>
          <p14:tracePt t="34954" x="3260725" y="1350963"/>
          <p14:tracePt t="34974" x="3252788" y="1365250"/>
          <p14:tracePt t="35407" x="3246438" y="1371600"/>
          <p14:tracePt t="35417" x="3232150" y="1385888"/>
          <p14:tracePt t="35434" x="3217863" y="1392238"/>
          <p14:tracePt t="35437" x="3217863" y="1400175"/>
          <p14:tracePt t="35447" x="3203575" y="1420813"/>
          <p14:tracePt t="35457" x="3182938" y="1435100"/>
          <p14:tracePt t="35463" x="3176588" y="1441450"/>
          <p14:tracePt t="35478" x="3168650" y="1447800"/>
          <p14:tracePt t="35488" x="3162300" y="1447800"/>
          <p14:tracePt t="35498" x="3155950" y="1455738"/>
          <p14:tracePt t="35503" x="3148013" y="1462088"/>
          <p14:tracePt t="35514" x="3141663" y="1462088"/>
          <p14:tracePt t="35517" x="3133725" y="1462088"/>
          <p14:tracePt t="35527" x="3121025" y="1470025"/>
          <p14:tracePt t="35540" x="3106738" y="1476375"/>
          <p14:tracePt t="35553" x="3092450" y="1476375"/>
          <p14:tracePt t="35560" x="3078163" y="1484313"/>
          <p14:tracePt t="35569" x="3071813" y="1484313"/>
          <p14:tracePt t="35579" x="3057525" y="1490663"/>
          <p14:tracePt t="35584" x="3049588" y="1490663"/>
          <p14:tracePt t="35594" x="3043238" y="1490663"/>
          <p14:tracePt t="35600" x="3036888" y="1490663"/>
          <p14:tracePt t="35619" x="3036888" y="1497013"/>
          <p14:tracePt t="35706" x="3043238" y="1504950"/>
          <p14:tracePt t="35715" x="3049588" y="1511300"/>
          <p14:tracePt t="35719" x="3063875" y="1511300"/>
          <p14:tracePt t="35729" x="3086100" y="1519238"/>
          <p14:tracePt t="35739" x="3141663" y="1519238"/>
          <p14:tracePt t="35746" x="3148013" y="1519238"/>
          <p14:tracePt t="35756" x="3176588" y="1519238"/>
          <p14:tracePt t="35762" x="3211513" y="1519238"/>
          <p14:tracePt t="35772" x="3267075" y="1519238"/>
          <p14:tracePt t="35781" x="3309938" y="1525588"/>
          <p14:tracePt t="35786" x="3322638" y="1525588"/>
          <p14:tracePt t="35795" x="3344863" y="1525588"/>
          <p14:tracePt t="35802" x="3365500" y="1525588"/>
          <p14:tracePt t="35812" x="3379788" y="1531938"/>
          <p14:tracePt t="35823" x="3400425" y="1531938"/>
          <p14:tracePt t="35838" x="3406775" y="1531938"/>
          <p14:tracePt t="35842" x="3414713" y="1531938"/>
          <p14:tracePt t="35854" x="3421063" y="1531938"/>
          <p14:tracePt t="36140" x="3427413" y="1531938"/>
          <p14:tracePt t="36160" x="3470275" y="1531938"/>
          <p14:tracePt t="36164" x="3476625" y="1531938"/>
          <p14:tracePt t="36175" x="3505200" y="1531938"/>
          <p14:tracePt t="36180" x="3533775" y="1531938"/>
          <p14:tracePt t="36189" x="3554413" y="1531938"/>
          <p14:tracePt t="36199" x="3581400" y="1531938"/>
          <p14:tracePt t="36205" x="3595688" y="1531938"/>
          <p14:tracePt t="36215" x="3616325" y="1531938"/>
          <p14:tracePt t="36232" x="3630613" y="1531938"/>
          <p14:tracePt t="36235" x="3638550" y="1531938"/>
          <p14:tracePt t="36245" x="3651250" y="1531938"/>
          <p14:tracePt t="36255" x="3665538" y="1531938"/>
          <p14:tracePt t="36272" x="3679825" y="1531938"/>
          <p14:tracePt t="36286" x="3687763" y="1531938"/>
          <p14:tracePt t="36296" x="3700463" y="1531938"/>
          <p14:tracePt t="36311" x="3708400" y="1531938"/>
          <p14:tracePt t="36331" x="3714750" y="1531938"/>
          <p14:tracePt t="36403" x="3722688" y="1531938"/>
          <p14:tracePt t="39208" x="3714750" y="1531938"/>
          <p14:tracePt t="39218" x="3700463" y="1531938"/>
          <p14:tracePt t="39228" x="3665538" y="1531938"/>
          <p14:tracePt t="39235" x="3659188" y="1531938"/>
          <p14:tracePt t="39244" x="3651250" y="1531938"/>
          <p14:tracePt t="39248" x="3638550" y="1531938"/>
          <p14:tracePt t="39257" x="3630613" y="1531938"/>
          <p14:tracePt t="39267" x="3616325" y="1531938"/>
          <p14:tracePt t="39273" x="3609975" y="1531938"/>
          <p14:tracePt t="39283" x="3603625" y="1531938"/>
          <p14:tracePt t="39288" x="3595688" y="1531938"/>
          <p14:tracePt t="39297" x="3595688" y="1539875"/>
          <p14:tracePt t="39307" x="3589338" y="1539875"/>
          <p14:tracePt t="39323" x="3581400" y="1539875"/>
          <p14:tracePt t="39339" x="3568700" y="1539875"/>
          <p14:tracePt t="39349" x="3560763" y="1539875"/>
          <p14:tracePt t="39354" x="3554413" y="1539875"/>
          <p14:tracePt t="39363" x="3546475" y="1539875"/>
          <p14:tracePt t="39371" x="3540125" y="1539875"/>
          <p14:tracePt t="39379" x="3533775" y="1539875"/>
          <p14:tracePt t="39389" x="3511550" y="1546225"/>
          <p14:tracePt t="39406" x="3505200" y="1554163"/>
          <p14:tracePt t="39410" x="3498850" y="1554163"/>
          <p14:tracePt t="39422" x="3490913" y="1554163"/>
          <p14:tracePt t="39430" x="3476625" y="1566863"/>
          <p14:tracePt t="39444" x="3462338" y="1566863"/>
          <p14:tracePt t="39451" x="3455988" y="1574800"/>
          <p14:tracePt t="39462" x="3449638" y="1581150"/>
          <p14:tracePt t="39465" x="3441700" y="1589088"/>
          <p14:tracePt t="39475" x="3406775" y="1609725"/>
          <p14:tracePt t="39485" x="3351213" y="1638300"/>
          <p14:tracePt t="39492" x="3302000" y="1651000"/>
          <p14:tracePt t="39501" x="3246438" y="1658938"/>
          <p14:tracePt t="39506" x="3182938" y="1673225"/>
          <p14:tracePt t="39516" x="3127375" y="1685925"/>
          <p14:tracePt t="39526" x="3043238" y="1708150"/>
          <p14:tracePt t="39532" x="3022600" y="1708150"/>
          <p14:tracePt t="39542" x="2979738" y="1714500"/>
          <p14:tracePt t="39546" x="2944813" y="1720850"/>
          <p14:tracePt t="39556" x="2924175" y="1728788"/>
          <p14:tracePt t="39568" x="2897188" y="1728788"/>
          <p14:tracePt t="39581" x="2889250" y="1728788"/>
          <p14:tracePt t="39683" x="2882900" y="1728788"/>
          <p14:tracePt t="47784" x="2882900" y="1735138"/>
          <p14:tracePt t="47787" x="2889250" y="1743075"/>
          <p14:tracePt t="47797" x="2903538" y="1749425"/>
          <p14:tracePt t="47804" x="2909888" y="1755775"/>
          <p14:tracePt t="47813" x="2917825" y="1755775"/>
          <p14:tracePt t="47817" x="2924175" y="1763713"/>
          <p14:tracePt t="47828" x="2932113" y="1763713"/>
          <p14:tracePt t="47837" x="2938463" y="1778000"/>
          <p14:tracePt t="47847" x="2944813" y="1778000"/>
          <p14:tracePt t="47853" x="2952750" y="1778000"/>
          <p14:tracePt t="47857" x="2952750" y="1784350"/>
          <p14:tracePt t="47879" x="2959100" y="1790700"/>
          <p14:tracePt t="47890" x="2967038" y="1798638"/>
          <p14:tracePt t="47894" x="2973388" y="1798638"/>
          <p14:tracePt t="47914" x="2979738" y="1798638"/>
          <p14:tracePt t="47919" x="2979738" y="1804988"/>
          <p14:tracePt t="48484" x="2979738" y="1798638"/>
          <p14:tracePt t="48491" x="2979738" y="1790700"/>
          <p14:tracePt t="48504" x="2979738" y="1784350"/>
          <p14:tracePt t="48519" x="2979738" y="1778000"/>
          <p14:tracePt t="48529" x="2979738" y="1770063"/>
          <p14:tracePt t="48539" x="2979738" y="1763713"/>
          <p14:tracePt t="48543" x="2979738" y="1755775"/>
          <p14:tracePt t="48559" x="2979738" y="1749425"/>
          <p14:tracePt t="48570" x="2979738" y="1743075"/>
          <p14:tracePt t="48579" x="2979738" y="1735138"/>
          <p14:tracePt t="48586" x="2987675" y="1735138"/>
          <p14:tracePt t="48595" x="2987675" y="1728788"/>
          <p14:tracePt t="48616" x="2987675" y="1720850"/>
          <p14:tracePt t="48827" x="2994025" y="1720850"/>
          <p14:tracePt t="48839" x="3014663" y="1720850"/>
          <p14:tracePt t="48842" x="3022600" y="1720850"/>
          <p14:tracePt t="48851" x="3028950" y="1720850"/>
          <p14:tracePt t="48857" x="3036888" y="1720850"/>
          <p14:tracePt t="48878" x="3049588" y="1714500"/>
          <p14:tracePt t="48902" x="3057525" y="1714500"/>
          <p14:tracePt t="48957" x="3071813" y="1700213"/>
          <p14:tracePt t="48963" x="3071813" y="1693863"/>
          <p14:tracePt t="48973" x="3078163" y="1693863"/>
          <p14:tracePt t="48978" x="3086100" y="1679575"/>
          <p14:tracePt t="48988" x="3092450" y="1673225"/>
          <p14:tracePt t="48998" x="3092450" y="1658938"/>
          <p14:tracePt t="49004" x="3098800" y="1651000"/>
          <p14:tracePt t="49013" x="3106738" y="1651000"/>
          <p14:tracePt t="49020" x="3106738" y="1638300"/>
          <p14:tracePt t="49030" x="3113088" y="1630363"/>
          <p14:tracePt t="49040" x="3113088" y="1624013"/>
          <p14:tracePt t="49053" x="3113088" y="1616075"/>
          <p14:tracePt t="49069" x="3113088" y="1609725"/>
          <p14:tracePt t="49179" x="3106738" y="1609725"/>
          <p14:tracePt t="49189" x="3098800" y="1624013"/>
          <p14:tracePt t="49199" x="3086100" y="1638300"/>
          <p14:tracePt t="49205" x="3086100" y="1644650"/>
          <p14:tracePt t="49215" x="3086100" y="1658938"/>
          <p14:tracePt t="49219" x="3071813" y="1679575"/>
          <p14:tracePt t="49229" x="3063875" y="1700213"/>
          <p14:tracePt t="49239" x="3063875" y="1720850"/>
          <p14:tracePt t="49245" x="3063875" y="1728788"/>
          <p14:tracePt t="49255" x="3063875" y="1735138"/>
          <p14:tracePt t="49261" x="3063875" y="1755775"/>
          <p14:tracePt t="49271" x="3063875" y="1770063"/>
          <p14:tracePt t="49281" x="3063875" y="1784350"/>
          <p14:tracePt t="49285" x="3063875" y="1790700"/>
          <p14:tracePt t="49295" x="3063875" y="1804988"/>
          <p14:tracePt t="49301" x="3071813" y="1804988"/>
          <p14:tracePt t="49312" x="3071813" y="1812925"/>
          <p14:tracePt t="49322" x="3078163" y="1819275"/>
          <p14:tracePt t="49325" x="3078163" y="1827213"/>
          <p14:tracePt t="49335" x="3086100" y="1827213"/>
          <p14:tracePt t="49351" x="3092450" y="1827213"/>
          <p14:tracePt t="49362" x="3098800" y="1827213"/>
          <p14:tracePt t="49372" x="3106738" y="1827213"/>
          <p14:tracePt t="49382" x="3113088" y="1827213"/>
          <p14:tracePt t="49391" x="3121025" y="1827213"/>
          <p14:tracePt t="49402" x="3127375" y="1819275"/>
          <p14:tracePt t="49407" x="3127375" y="1812925"/>
          <p14:tracePt t="49417" x="3133725" y="1804988"/>
          <p14:tracePt t="49422" x="3141663" y="1798638"/>
          <p14:tracePt t="49431" x="3141663" y="1784350"/>
          <p14:tracePt t="49442" x="3148013" y="1770063"/>
          <p14:tracePt t="49448" x="3148013" y="1763713"/>
          <p14:tracePt t="49457" x="3148013" y="1755775"/>
          <p14:tracePt t="49462" x="3148013" y="1735138"/>
          <p14:tracePt t="49471" x="3148013" y="1728788"/>
          <p14:tracePt t="49483" x="3133725" y="1720850"/>
          <p14:tracePt t="49488" x="3133725" y="1714500"/>
          <p14:tracePt t="49498" x="3133725" y="1708150"/>
          <p14:tracePt t="49503" x="3127375" y="1708150"/>
          <p14:tracePt t="49524" x="3127375" y="1700213"/>
          <p14:tracePt t="49574" x="3121025" y="1708150"/>
          <p14:tracePt t="49579" x="3121025" y="1714500"/>
          <p14:tracePt t="49583" x="3113088" y="1720850"/>
          <p14:tracePt t="49593" x="3106738" y="1728788"/>
          <p14:tracePt t="49603" x="3098800" y="1749425"/>
          <p14:tracePt t="49610" x="3098800" y="1755775"/>
          <p14:tracePt t="49619" x="3098800" y="1763713"/>
          <p14:tracePt t="49623" x="3092450" y="1778000"/>
          <p14:tracePt t="49633" x="3092450" y="1784350"/>
          <p14:tracePt t="50683" x="3098800" y="1784350"/>
          <p14:tracePt t="50688" x="3121025" y="1784350"/>
          <p14:tracePt t="50700" x="3141663" y="1784350"/>
          <p14:tracePt t="50708" x="3182938" y="1784350"/>
          <p14:tracePt t="50717" x="3190875" y="1784350"/>
          <p14:tracePt t="50724" x="3211513" y="1784350"/>
          <p14:tracePt t="50731" x="3225800" y="1784350"/>
          <p14:tracePt t="50739" x="3246438" y="1784350"/>
          <p14:tracePt t="50743" x="3281363" y="1784350"/>
          <p14:tracePt t="50755" x="3316288" y="1784350"/>
          <p14:tracePt t="50765" x="3386138" y="1790700"/>
          <p14:tracePt t="50769" x="3406775" y="1798638"/>
          <p14:tracePt t="50780" x="3441700" y="1804988"/>
          <p14:tracePt t="50786" x="3490913" y="1812925"/>
          <p14:tracePt t="50796" x="3546475" y="1819275"/>
          <p14:tracePt t="50806" x="3624263" y="1833563"/>
          <p14:tracePt t="50809" x="3638550" y="1839913"/>
          <p14:tracePt t="50820" x="3679825" y="1847850"/>
          <p14:tracePt t="50827" x="3729038" y="1854200"/>
          <p14:tracePt t="50835" x="3778250" y="1854200"/>
          <p14:tracePt t="50846" x="3862388" y="1868488"/>
          <p14:tracePt t="50850" x="3883025" y="1874838"/>
          <p14:tracePt t="50859" x="3932238" y="1882775"/>
          <p14:tracePt t="50865" x="3987800" y="1889125"/>
          <p14:tracePt t="50877" x="4043363" y="1897063"/>
          <p14:tracePt t="50886" x="4121150" y="1897063"/>
          <p14:tracePt t="50892" x="4135438" y="1897063"/>
          <p14:tracePt t="50902" x="4170363" y="1897063"/>
          <p14:tracePt t="50905" x="4211638" y="1889125"/>
          <p14:tracePt t="50915" x="4232275" y="1874838"/>
          <p14:tracePt t="50925" x="4275138" y="1862138"/>
          <p14:tracePt t="50941" x="4289425" y="1847850"/>
          <p14:tracePt t="50945" x="4302125" y="1839913"/>
          <p14:tracePt t="50964" x="4310063" y="1833563"/>
          <p14:tracePt t="50965" x="4310063" y="1812925"/>
          <p14:tracePt t="50982" x="4310063" y="1804988"/>
          <p14:tracePt t="50988" x="4310063" y="1798638"/>
          <p14:tracePt t="50998" x="4310063" y="1790700"/>
          <p14:tracePt t="51008" x="4302125" y="1778000"/>
          <p14:tracePt t="51012" x="4295775" y="1778000"/>
          <p14:tracePt t="51022" x="4281488" y="1763713"/>
          <p14:tracePt t="51038" x="4275138" y="1763713"/>
          <p14:tracePt t="51049" x="4267200" y="1755775"/>
          <p14:tracePt t="51051" x="4260850" y="1755775"/>
          <p14:tracePt t="51068" x="4246563" y="1749425"/>
          <p14:tracePt t="51088" x="4232275" y="1749425"/>
          <p14:tracePt t="51091" x="4225925" y="1749425"/>
          <p14:tracePt t="51103" x="4217988" y="1749425"/>
          <p14:tracePt t="51107" x="4211638" y="1755775"/>
          <p14:tracePt t="51118" x="4197350" y="1755775"/>
          <p14:tracePt t="51128" x="4183063" y="1778000"/>
          <p14:tracePt t="51144" x="4170363" y="1790700"/>
          <p14:tracePt t="51149" x="4162425" y="1798638"/>
          <p14:tracePt t="51158" x="4156075" y="1804988"/>
          <p14:tracePt t="51168" x="4156075" y="1812925"/>
          <p14:tracePt t="51188" x="4156075" y="1819275"/>
          <p14:tracePt t="51455" x="4148138" y="1812925"/>
          <p14:tracePt t="51465" x="4148138" y="1798638"/>
          <p14:tracePt t="51471" x="4148138" y="1790700"/>
          <p14:tracePt t="51481" x="4148138" y="1784350"/>
          <p14:tracePt t="51495" x="4148138" y="1778000"/>
          <p14:tracePt t="51505" x="4148138" y="1770063"/>
          <p14:tracePt t="51511" x="4148138" y="1763713"/>
          <p14:tracePt t="51535" x="4148138" y="1755775"/>
          <p14:tracePt t="51551" x="4156075" y="1755775"/>
          <p14:tracePt t="51577" x="4162425" y="1755775"/>
          <p14:tracePt t="51597" x="4170363" y="1755775"/>
          <p14:tracePt t="51607" x="4176713" y="1755775"/>
          <p14:tracePt t="51617" x="4176713" y="1749425"/>
          <p14:tracePt t="51627" x="4183063" y="1743075"/>
          <p14:tracePt t="51647" x="4183063" y="1735138"/>
          <p14:tracePt t="51667" x="4183063" y="1720850"/>
          <p14:tracePt t="51674" x="4183063" y="1714500"/>
          <p14:tracePt t="51684" x="4183063" y="1708150"/>
          <p14:tracePt t="51688" x="4183063" y="1700213"/>
          <p14:tracePt t="51699" x="4183063" y="1693863"/>
          <p14:tracePt t="51708" x="4176713" y="1685925"/>
          <p14:tracePt t="51717" x="4176713" y="1679575"/>
          <p14:tracePt t="51729" x="4170363" y="1673225"/>
          <p14:tracePt t="51740" x="4170363" y="1665288"/>
          <p14:tracePt t="51748" x="4156075" y="1658938"/>
          <p14:tracePt t="51767" x="4141788" y="1651000"/>
          <p14:tracePt t="51777" x="4135438" y="1644650"/>
          <p14:tracePt t="51787" x="4113213" y="1644650"/>
          <p14:tracePt t="51793" x="4106863" y="1638300"/>
          <p14:tracePt t="51803" x="4092575" y="1630363"/>
          <p14:tracePt t="51810" x="4078288" y="1630363"/>
          <p14:tracePt t="51819" x="4057650" y="1624013"/>
          <p14:tracePt t="51831" x="4022725" y="1624013"/>
          <p14:tracePt t="51835" x="4008438" y="1616075"/>
          <p14:tracePt t="51843" x="3987800" y="1616075"/>
          <p14:tracePt t="51850" x="3973513" y="1616075"/>
          <p14:tracePt t="51859" x="3946525" y="1616075"/>
          <p14:tracePt t="51869" x="3875088" y="1609725"/>
          <p14:tracePt t="51873" x="3854450" y="1609725"/>
          <p14:tracePt t="51883" x="3813175" y="1609725"/>
          <p14:tracePt t="51889" x="3757613" y="1601788"/>
          <p14:tracePt t="51899" x="3700463" y="1601788"/>
          <p14:tracePt t="51910" x="3609975" y="1601788"/>
          <p14:tracePt t="51916" x="3595688" y="1609725"/>
          <p14:tracePt t="51926" x="3546475" y="1624013"/>
          <p14:tracePt t="51931" x="3498850" y="1630363"/>
          <p14:tracePt t="51940" x="3470275" y="1644650"/>
          <p14:tracePt t="51950" x="3414713" y="1658938"/>
          <p14:tracePt t="51956" x="3400425" y="1658938"/>
          <p14:tracePt t="51967" x="3379788" y="1673225"/>
          <p14:tracePt t="51970" x="3357563" y="1685925"/>
          <p14:tracePt t="51980" x="3330575" y="1693863"/>
          <p14:tracePt t="51990" x="3316288" y="1708150"/>
          <p14:tracePt t="52006" x="3316288" y="1720850"/>
          <p14:tracePt t="52010" x="3309938" y="1720850"/>
          <p14:tracePt t="52021" x="3302000" y="1728788"/>
          <p14:tracePt t="52031" x="3302000" y="1735138"/>
          <p14:tracePt t="52042" x="3295650" y="1743075"/>
          <p14:tracePt t="59350" x="3302000" y="1743075"/>
          <p14:tracePt t="59353" x="3316288" y="1743075"/>
          <p14:tracePt t="59364" x="3336925" y="1743075"/>
          <p14:tracePt t="59372" x="3357563" y="1749425"/>
          <p14:tracePt t="59380" x="3371850" y="1749425"/>
          <p14:tracePt t="59391" x="3392488" y="1755775"/>
          <p14:tracePt t="59405" x="3406775" y="1755775"/>
          <p14:tracePt t="59409" x="3414713" y="1763713"/>
          <p14:tracePt t="59420" x="3427413" y="1763713"/>
          <p14:tracePt t="59429" x="3441700" y="1770063"/>
          <p14:tracePt t="59445" x="3455988" y="1770063"/>
          <p14:tracePt t="59450" x="3462338" y="1770063"/>
          <p14:tracePt t="59459" x="3476625" y="1784350"/>
          <p14:tracePt t="59471" x="3505200" y="1790700"/>
          <p14:tracePt t="59475" x="3511550" y="1790700"/>
          <p14:tracePt t="59485" x="3525838" y="1790700"/>
          <p14:tracePt t="59489" x="3540125" y="1790700"/>
          <p14:tracePt t="59500" x="3560763" y="1790700"/>
          <p14:tracePt t="59512" x="3589338" y="1790700"/>
          <p14:tracePt t="59516" x="3589338" y="1798638"/>
          <p14:tracePt t="59526" x="3603625" y="1798638"/>
          <p14:tracePt t="59532" x="3616325" y="1804988"/>
          <p14:tracePt t="59542" x="3630613" y="1804988"/>
          <p14:tracePt t="59552" x="3651250" y="1812925"/>
          <p14:tracePt t="59555" x="3659188" y="1812925"/>
          <p14:tracePt t="59566" x="3665538" y="1812925"/>
          <p14:tracePt t="59572" x="3665538" y="1819275"/>
          <p14:tracePt t="59582" x="3673475" y="1819275"/>
          <p14:tracePt t="59616" x="3679825" y="1819275"/>
          <p14:tracePt t="59632" x="3687763" y="1819275"/>
          <p14:tracePt t="59651" x="3694113" y="1819275"/>
          <p14:tracePt t="59671" x="3700463" y="1819275"/>
          <p14:tracePt t="59677" x="3700463" y="1827213"/>
          <p14:tracePt t="59687" x="3708400" y="1827213"/>
          <p14:tracePt t="59691" x="3714750" y="1827213"/>
          <p14:tracePt t="59711" x="3729038" y="1827213"/>
          <p14:tracePt t="59721" x="3735388" y="1827213"/>
          <p14:tracePt t="59731" x="3743325" y="1827213"/>
          <p14:tracePt t="59743" x="3757613" y="1833563"/>
          <p14:tracePt t="59753" x="3778250" y="1847850"/>
          <p14:tracePt t="59757" x="3784600" y="1847850"/>
          <p14:tracePt t="59767" x="3813175" y="1854200"/>
          <p14:tracePt t="59773" x="3827463" y="1862138"/>
          <p14:tracePt t="59783" x="3848100" y="1874838"/>
          <p14:tracePt t="59793" x="3889375" y="1889125"/>
          <p14:tracePt t="59797" x="3897313" y="1889125"/>
          <p14:tracePt t="59807" x="3924300" y="1903413"/>
          <p14:tracePt t="59813" x="3959225" y="1917700"/>
          <p14:tracePt t="59823" x="3987800" y="1931988"/>
          <p14:tracePt t="59833" x="4086225" y="1973263"/>
          <p14:tracePt t="59838" x="4100513" y="1981200"/>
          <p14:tracePt t="59847" x="4135438" y="2001838"/>
          <p14:tracePt t="59853" x="4191000" y="2028825"/>
          <p14:tracePt t="59863" x="4225925" y="2051050"/>
          <p14:tracePt t="59873" x="4310063" y="2092325"/>
          <p14:tracePt t="59880" x="4330700" y="2106613"/>
          <p14:tracePt t="59889" x="4371975" y="2141538"/>
          <p14:tracePt t="59894" x="4435475" y="2182813"/>
          <p14:tracePt t="59906" x="4484688" y="2217738"/>
          <p14:tracePt t="59916" x="4560888" y="2281238"/>
          <p14:tracePt t="59920" x="4583113" y="2295525"/>
          <p14:tracePt t="59932" x="4618038" y="2330450"/>
          <p14:tracePt t="59935" x="4665663" y="2379663"/>
          <p14:tracePt t="59944" x="4714875" y="2435225"/>
          <p14:tracePt t="59954" x="4813300" y="2533650"/>
          <p14:tracePt t="59973" x="4891088" y="2617788"/>
          <p14:tracePt t="59979" x="4926013" y="2687638"/>
          <p14:tracePt t="59986" x="4960938" y="2757488"/>
          <p14:tracePt t="59995" x="5037138" y="2876550"/>
          <p14:tracePt t="59999" x="5051425" y="2903538"/>
          <p14:tracePt t="60010" x="5080000" y="2967038"/>
          <p14:tracePt t="60015" x="5106988" y="3036888"/>
          <p14:tracePt t="60026" x="5141913" y="3100388"/>
          <p14:tracePt t="60035" x="5197475" y="3254375"/>
          <p14:tracePt t="60039" x="5211763" y="3289300"/>
          <p14:tracePt t="60050" x="5232400" y="3373438"/>
          <p14:tracePt t="60055" x="5260975" y="3449638"/>
          <p14:tracePt t="60066" x="5289550" y="3527425"/>
          <p14:tracePt t="60076" x="5324475" y="3702050"/>
          <p14:tracePt t="60079" x="5330825" y="3786188"/>
          <p14:tracePt t="60092" x="5351463" y="3856038"/>
          <p14:tracePt t="60096" x="5359400" y="3925888"/>
          <p14:tracePt t="60106" x="5365750" y="3989388"/>
          <p14:tracePt t="60115" x="5380038" y="4094163"/>
          <p14:tracePt t="60123" x="5386388" y="4114800"/>
          <p14:tracePt t="60131" x="5400675" y="4170363"/>
          <p14:tracePt t="60135" x="5421313" y="4233863"/>
          <p14:tracePt t="60145" x="5435600" y="4283075"/>
          <p14:tracePt t="60155" x="5464175" y="4359275"/>
          <p14:tracePt t="60161" x="5470525" y="4367213"/>
          <p14:tracePt t="60171" x="5484813" y="4387850"/>
          <p14:tracePt t="60175" x="5492750" y="4408488"/>
          <p14:tracePt t="60185" x="5505450" y="4416425"/>
          <p14:tracePt t="60196" x="5505450" y="4422775"/>
          <p14:tracePt t="60268" x="5505450" y="4416425"/>
          <p14:tracePt t="60278" x="5499100" y="4408488"/>
          <p14:tracePt t="60282" x="5492750" y="4402138"/>
          <p14:tracePt t="60291" x="5478463" y="4394200"/>
          <p14:tracePt t="60298" x="5449888" y="4373563"/>
          <p14:tracePt t="60307" x="5408613" y="4352925"/>
          <p14:tracePt t="60317" x="5295900" y="4303713"/>
          <p14:tracePt t="60323" x="5260975" y="4303713"/>
          <p14:tracePt t="60333" x="5162550" y="4283075"/>
          <p14:tracePt t="60338" x="4981575" y="4275138"/>
          <p14:tracePt t="60347" x="4891088" y="4275138"/>
          <p14:tracePt t="60357" x="4714875" y="4289425"/>
          <p14:tracePt t="60363" x="4679950" y="4297363"/>
          <p14:tracePt t="60374" x="4603750" y="4332288"/>
          <p14:tracePt t="60377" x="4554538" y="4359275"/>
          <p14:tracePt t="60389" x="4513263" y="4394200"/>
          <p14:tracePt t="60398" x="4484688" y="4457700"/>
          <p14:tracePt t="60404" x="4478338" y="4471988"/>
          <p14:tracePt t="60413" x="4478338" y="4498975"/>
          <p14:tracePt t="60417" x="4478338" y="4527550"/>
          <p14:tracePt t="60427" x="4478338" y="4548188"/>
          <p14:tracePt t="60440" x="4505325" y="4591050"/>
          <p14:tracePt t="60443" x="4505325" y="4597400"/>
          <p14:tracePt t="60453" x="4525963" y="4625975"/>
          <p14:tracePt t="60459" x="4554538" y="4646613"/>
          <p14:tracePt t="60469" x="4583113" y="4667250"/>
          <p14:tracePt t="60479" x="4624388" y="4695825"/>
          <p14:tracePt t="60483" x="4638675" y="4702175"/>
          <p14:tracePt t="60494" x="4659313" y="4710113"/>
          <p14:tracePt t="60500" x="4673600" y="4716463"/>
          <p14:tracePt t="60510" x="4687888" y="4724400"/>
          <p14:tracePt t="60521" x="4694238" y="4724400"/>
          <p14:tracePt t="60605" x="4702175" y="4724400"/>
          <p14:tracePt t="60923" x="4702175" y="4716463"/>
          <p14:tracePt t="60943" x="4694238" y="4716463"/>
          <p14:tracePt t="60967" x="4687888" y="4716463"/>
          <p14:tracePt t="60993" x="4687888" y="4724400"/>
          <p14:tracePt t="61003" x="4687888" y="4737100"/>
          <p14:tracePt t="61009" x="4687888" y="4751388"/>
          <p14:tracePt t="61019" x="4687888" y="4772025"/>
          <p14:tracePt t="61023" x="4687888" y="4779963"/>
          <p14:tracePt t="61034" x="4694238" y="4786313"/>
          <p14:tracePt t="61044" x="4708525" y="4800600"/>
          <p14:tracePt t="61059" x="4714875" y="4800600"/>
          <p14:tracePt t="61063" x="4722813" y="4806950"/>
          <p14:tracePt t="61083" x="4729163" y="4806950"/>
          <p14:tracePt t="63243" x="4714875" y="4806950"/>
          <p14:tracePt t="63253" x="4708525" y="4806950"/>
          <p14:tracePt t="63263" x="4702175" y="4806950"/>
          <p14:tracePt t="63273" x="4694238" y="4806950"/>
          <p14:tracePt t="63293" x="4687888" y="4806950"/>
          <p14:tracePt t="63297" x="4679950" y="4806950"/>
          <p14:tracePt t="63313" x="4673600" y="4800600"/>
          <p14:tracePt t="63324" x="4665663" y="4800600"/>
          <p14:tracePt t="63340" x="4659313" y="4800600"/>
          <p14:tracePt t="63343" x="4652963" y="4800600"/>
          <p14:tracePt t="63363" x="4645025" y="4794250"/>
          <p14:tracePt t="63383" x="4638675" y="4794250"/>
          <p14:tracePt t="63399" x="4630738" y="4794250"/>
          <p14:tracePt t="63410" x="4624388" y="4794250"/>
          <p14:tracePt t="63424" x="4610100" y="4794250"/>
          <p14:tracePt t="63445" x="4595813" y="4794250"/>
          <p14:tracePt t="63455" x="4589463" y="4794250"/>
          <p14:tracePt t="63466" x="4583113" y="4794250"/>
          <p14:tracePt t="63477" x="4575175" y="4794250"/>
          <p14:tracePt t="63486" x="4568825" y="4794250"/>
          <p14:tracePt t="63493" x="4560888" y="4794250"/>
          <p14:tracePt t="63505" x="4554538" y="4794250"/>
          <p14:tracePt t="63515" x="4548188" y="4786313"/>
          <p14:tracePt t="63525" x="4525963" y="4786313"/>
          <p14:tracePt t="63530" x="4519613" y="4786313"/>
          <p14:tracePt t="63539" x="4519613" y="4779963"/>
          <p14:tracePt t="63545" x="4513263" y="4779963"/>
          <p14:tracePt t="63555" x="4505325" y="4779963"/>
          <p14:tracePt t="63566" x="4498975" y="4772025"/>
          <p14:tracePt t="63572" x="4491038" y="4772025"/>
          <p14:tracePt t="63586" x="4484688" y="4772025"/>
          <p14:tracePt t="63596" x="4478338" y="4772025"/>
          <p14:tracePt t="63607" x="4470400" y="4772025"/>
          <p14:tracePt t="63622" x="4456113" y="4772025"/>
          <p14:tracePt t="63627" x="4449763" y="4772025"/>
          <p14:tracePt t="63635" x="4441825" y="4765675"/>
          <p14:tracePt t="63646" x="4429125" y="4765675"/>
          <p14:tracePt t="63651" x="4421188" y="4765675"/>
          <p14:tracePt t="63661" x="4406900" y="4765675"/>
          <p14:tracePt t="63667" x="4400550" y="4765675"/>
          <p14:tracePt t="63677" x="4386263" y="4765675"/>
          <p14:tracePt t="63687" x="4371975" y="4765675"/>
          <p14:tracePt t="63691" x="4365625" y="4765675"/>
          <p14:tracePt t="63701" x="4351338" y="4765675"/>
          <p14:tracePt t="63707" x="4344988" y="4759325"/>
          <p14:tracePt t="63717" x="4330700" y="4759325"/>
          <p14:tracePt t="63727" x="4310063" y="4759325"/>
          <p14:tracePt t="63742" x="4295775" y="4759325"/>
          <p14:tracePt t="63747" x="4289425" y="4759325"/>
          <p14:tracePt t="63758" x="4275138" y="4759325"/>
          <p14:tracePt t="63763" x="4260850" y="4759325"/>
          <p14:tracePt t="63775" x="4240213" y="4759325"/>
          <p14:tracePt t="63784" x="4225925" y="4759325"/>
          <p14:tracePt t="63791" x="4217988" y="4759325"/>
          <p14:tracePt t="63814" x="4211638" y="4759325"/>
          <p14:tracePt t="64045" x="4217988" y="4759325"/>
          <p14:tracePt t="64055" x="4225925" y="4759325"/>
          <p14:tracePt t="64062" x="4232275" y="4759325"/>
          <p14:tracePt t="64082" x="4246563" y="4759325"/>
          <p14:tracePt t="64103" x="4252913" y="4759325"/>
          <p14:tracePt t="64111" x="4260850" y="4759325"/>
          <p14:tracePt t="64122" x="4275138" y="4751388"/>
          <p14:tracePt t="64127" x="4281488" y="4745038"/>
          <p14:tracePt t="64138" x="4289425" y="4737100"/>
          <p14:tracePt t="64143" x="4295775" y="4730750"/>
          <p14:tracePt t="64152" x="4310063" y="4724400"/>
          <p14:tracePt t="64161" x="4330700" y="4710113"/>
          <p14:tracePt t="64167" x="4337050" y="4702175"/>
          <p14:tracePt t="64177" x="4351338" y="4695825"/>
          <p14:tracePt t="64181" x="4371975" y="4681538"/>
          <p14:tracePt t="64191" x="4386263" y="4675188"/>
          <p14:tracePt t="64202" x="4406900" y="4652963"/>
          <p14:tracePt t="64208" x="4414838" y="4652963"/>
          <p14:tracePt t="64218" x="4421188" y="4640263"/>
          <p14:tracePt t="64221" x="4429125" y="4625975"/>
          <p14:tracePt t="64231" x="4435475" y="4618038"/>
          <p14:tracePt t="64243" x="4449763" y="4611688"/>
          <p14:tracePt t="64289" x="4456113" y="4611688"/>
          <p14:tracePt t="64299" x="4470400" y="4618038"/>
          <p14:tracePt t="64304" x="4491038" y="4625975"/>
          <p14:tracePt t="64313" x="4498975" y="4640263"/>
          <p14:tracePt t="64323" x="4525963" y="4660900"/>
          <p14:tracePt t="64337" x="4533900" y="4667250"/>
          <p14:tracePt t="64353" x="4548188" y="4667250"/>
          <p14:tracePt t="64383" x="4554538" y="4667250"/>
          <p14:tracePt t="64403" x="4568825" y="4660900"/>
          <p14:tracePt t="64419" x="4568825" y="4646613"/>
          <p14:tracePt t="64423" x="4575175" y="4646613"/>
          <p14:tracePt t="64433" x="4583113" y="4640263"/>
          <p14:tracePt t="64443" x="4595813" y="4618038"/>
          <p14:tracePt t="64449" x="4603750" y="4618038"/>
          <p14:tracePt t="64459" x="4618038" y="4605338"/>
          <p14:tracePt t="64465" x="4638675" y="4605338"/>
          <p14:tracePt t="64475" x="4645025" y="4597400"/>
          <p14:tracePt t="64485" x="4659313" y="4597400"/>
          <p14:tracePt t="64506" x="4665663" y="4597400"/>
          <p14:tracePt t="64531" x="4673600" y="4597400"/>
          <p14:tracePt t="64541" x="4679950" y="4597400"/>
          <p14:tracePt t="64547" x="4687888" y="4597400"/>
          <p14:tracePt t="64556" x="4708525" y="4597400"/>
          <p14:tracePt t="64566" x="4743450" y="4611688"/>
          <p14:tracePt t="64570" x="4749800" y="4611688"/>
          <p14:tracePt t="64579" x="4784725" y="4618038"/>
          <p14:tracePt t="64586" x="4819650" y="4625975"/>
          <p14:tracePt t="64596" x="4854575" y="4632325"/>
          <p14:tracePt t="64607" x="4897438" y="4632325"/>
          <p14:tracePt t="64612" x="4911725" y="4632325"/>
          <p14:tracePt t="64623" x="4926013" y="4632325"/>
          <p14:tracePt t="64627" x="4946650" y="4632325"/>
          <p14:tracePt t="64635" x="4953000" y="4632325"/>
          <p14:tracePt t="64645" x="4973638" y="4625975"/>
          <p14:tracePt t="64655" x="4973638" y="4618038"/>
          <p14:tracePt t="64661" x="4973638" y="4611688"/>
          <p14:tracePt t="64671" x="4981575" y="4611688"/>
          <p14:tracePt t="65024" x="4967288" y="4618038"/>
          <p14:tracePt t="65040" x="4953000" y="4625975"/>
          <p14:tracePt t="65047" x="4946650" y="4632325"/>
          <p14:tracePt t="65056" x="4938713" y="4640263"/>
          <p14:tracePt t="65068" x="4918075" y="4652963"/>
          <p14:tracePt t="65070" x="4911725" y="4652963"/>
          <p14:tracePt t="65080" x="4903788" y="4667250"/>
          <p14:tracePt t="65086" x="4883150" y="4675188"/>
          <p14:tracePt t="65096" x="4862513" y="4695825"/>
          <p14:tracePt t="65106" x="4827588" y="4710113"/>
          <p14:tracePt t="65110" x="4827588" y="4716463"/>
          <p14:tracePt t="65119" x="4806950" y="4724400"/>
          <p14:tracePt t="65126" x="4799013" y="4730750"/>
          <p14:tracePt t="65135" x="4784725" y="4737100"/>
          <p14:tracePt t="65146" x="4757738" y="4745038"/>
          <p14:tracePt t="65161" x="4749800" y="4745038"/>
          <p14:tracePt t="65165" x="4737100" y="4745038"/>
          <p14:tracePt t="65176" x="4729163" y="4745038"/>
          <p14:tracePt t="65185" x="4714875" y="4745038"/>
          <p14:tracePt t="65192" x="4702175" y="4745038"/>
          <p14:tracePt t="65201" x="4694238" y="4745038"/>
          <p14:tracePt t="65206" x="4679950" y="4745038"/>
          <p14:tracePt t="65215" x="4665663" y="4745038"/>
          <p14:tracePt t="65226" x="4638675" y="4745038"/>
          <p14:tracePt t="65231" x="4630738" y="4745038"/>
          <p14:tracePt t="65242" x="4618038" y="4745038"/>
          <p14:tracePt t="65245" x="4603750" y="4745038"/>
          <p14:tracePt t="65255" x="4589463" y="4745038"/>
          <p14:tracePt t="65265" x="4568825" y="4745038"/>
          <p14:tracePt t="65282" x="4554538" y="4745038"/>
          <p14:tracePt t="65288" x="4548188" y="4745038"/>
          <p14:tracePt t="65298" x="4533900" y="4745038"/>
          <p14:tracePt t="65307" x="4525963" y="4745038"/>
          <p14:tracePt t="65311" x="4519613" y="4745038"/>
          <p14:tracePt t="65327" x="4513263" y="4745038"/>
          <p14:tracePt t="65358" x="4513263" y="4751388"/>
          <p14:tracePt t="65388" x="4505325" y="4751388"/>
          <p14:tracePt t="65569" x="4498975" y="4751388"/>
          <p14:tracePt t="65603" x="4491038" y="4751388"/>
          <p14:tracePt t="67516" x="4491038" y="4745038"/>
          <p14:tracePt t="67535" x="4491038" y="4737100"/>
          <p14:tracePt t="67546" x="4491038" y="4730750"/>
          <p14:tracePt t="67562" x="4491038" y="4724400"/>
          <p14:tracePt t="67575" x="4491038" y="4716463"/>
          <p14:tracePt t="67601" x="4491038" y="4710113"/>
          <p14:tracePt t="67611" x="4491038" y="4702175"/>
          <p14:tracePt t="67788" x="4498975" y="4702175"/>
          <p14:tracePt t="67809" x="4505325" y="4702175"/>
          <p14:tracePt t="67829" x="4513263" y="4702175"/>
          <p14:tracePt t="67833" x="4513263" y="4695825"/>
          <p14:tracePt t="67844" x="4519613" y="4695825"/>
          <p14:tracePt t="67849" x="4525963" y="4695825"/>
          <p14:tracePt t="67859" x="4525963" y="4687888"/>
          <p14:tracePt t="67889" x="4525963" y="4681538"/>
          <p14:tracePt t="73421" x="4519613" y="4681538"/>
          <p14:tracePt t="73438" x="4513263" y="4681538"/>
          <p14:tracePt t="73465" x="4505325" y="4681538"/>
          <p14:tracePt t="73477" x="4498975" y="4681538"/>
          <p14:tracePt t="74360" x="4491038" y="4681538"/>
          <p14:tracePt t="74377" x="4470400" y="4681538"/>
          <p14:tracePt t="74381" x="4456113" y="4681538"/>
          <p14:tracePt t="74392" x="4449763" y="4681538"/>
          <p14:tracePt t="74402" x="4429125" y="4681538"/>
          <p14:tracePt t="74406" x="4421188" y="4681538"/>
          <p14:tracePt t="74418" x="4414838" y="4681538"/>
          <p14:tracePt t="74422" x="4406900" y="4681538"/>
          <p14:tracePt t="74433" x="4386263" y="4681538"/>
          <p14:tracePt t="74443" x="4371975" y="4681538"/>
          <p14:tracePt t="74455" x="4365625" y="4681538"/>
          <p14:tracePt t="74461" x="4359275" y="4687888"/>
          <p14:tracePt t="74471" x="4351338" y="4687888"/>
          <p14:tracePt t="74482" x="4337050" y="4687888"/>
          <p14:tracePt t="74485" x="4330700" y="4687888"/>
          <p14:tracePt t="74497" x="4324350" y="4687888"/>
          <p14:tracePt t="74501" x="4316413" y="4687888"/>
          <p14:tracePt t="74512" x="4302125" y="4687888"/>
          <p14:tracePt t="74522" x="4281488" y="4687888"/>
          <p14:tracePt t="74532" x="4275138" y="4687888"/>
          <p14:tracePt t="74543" x="4260850" y="4687888"/>
          <p14:tracePt t="74552" x="4252913" y="4687888"/>
          <p14:tracePt t="74563" x="4232275" y="4695825"/>
          <p14:tracePt t="74578" x="4225925" y="4695825"/>
          <p14:tracePt t="74582" x="4217988" y="4702175"/>
          <p14:tracePt t="74592" x="4211638" y="4702175"/>
          <p14:tracePt t="74601" x="4205288" y="4702175"/>
          <p14:tracePt t="74684" x="4217988" y="4710113"/>
          <p14:tracePt t="74688" x="4225925" y="4710113"/>
          <p14:tracePt t="74698" x="4246563" y="4710113"/>
          <p14:tracePt t="74703" x="4267200" y="4710113"/>
          <p14:tracePt t="74714" x="4295775" y="4710113"/>
          <p14:tracePt t="74725" x="4371975" y="4695825"/>
          <p14:tracePt t="74731" x="4386263" y="4695825"/>
          <p14:tracePt t="74740" x="4421188" y="4681538"/>
          <p14:tracePt t="74744" x="4470400" y="4675188"/>
          <p14:tracePt t="74754" x="4533900" y="4660900"/>
          <p14:tracePt t="74764" x="4624388" y="4646613"/>
          <p14:tracePt t="74770" x="4645025" y="4640263"/>
          <p14:tracePt t="74779" x="4694238" y="4625975"/>
          <p14:tracePt t="74783" x="4743450" y="4611688"/>
          <p14:tracePt t="74793" x="4792663" y="4597400"/>
          <p14:tracePt t="74803" x="4862513" y="4570413"/>
          <p14:tracePt t="74809" x="4868863" y="4562475"/>
          <p14:tracePt t="74819" x="4903788" y="4548188"/>
          <p14:tracePt t="74823" x="4918075" y="4548188"/>
          <p14:tracePt t="74833" x="4946650" y="4533900"/>
          <p14:tracePt t="74845" x="5008563" y="4521200"/>
          <p14:tracePt t="74849" x="5022850" y="4521200"/>
          <p14:tracePt t="74859" x="5043488" y="4513263"/>
          <p14:tracePt t="74865" x="5065713" y="4498975"/>
          <p14:tracePt t="74875" x="5080000" y="4498975"/>
          <p14:tracePt t="74885" x="5100638" y="4486275"/>
          <p14:tracePt t="74889" x="5106988" y="4478338"/>
          <p14:tracePt t="74899" x="5114925" y="4478338"/>
          <p14:tracePt t="74905" x="5121275" y="4471988"/>
          <p14:tracePt t="74925" x="5127625" y="4471988"/>
          <p14:tracePt t="74939" x="5127625" y="4464050"/>
          <p14:tracePt t="74951" x="5135563" y="4464050"/>
          <p14:tracePt t="74975" x="5141913" y="4464050"/>
          <p14:tracePt t="75181" x="5106988" y="4471988"/>
          <p14:tracePt t="75187" x="5100638" y="4471988"/>
          <p14:tracePt t="75197" x="5072063" y="4478338"/>
          <p14:tracePt t="75203" x="5043488" y="4492625"/>
          <p14:tracePt t="75213" x="5022850" y="4498975"/>
          <p14:tracePt t="75223" x="4987925" y="4513263"/>
          <p14:tracePt t="75228" x="4981575" y="4513263"/>
          <p14:tracePt t="75237" x="4967288" y="4513263"/>
          <p14:tracePt t="75243" x="4953000" y="4521200"/>
          <p14:tracePt t="75254" x="4938713" y="4527550"/>
          <p14:tracePt t="75264" x="4911725" y="4533900"/>
          <p14:tracePt t="75275" x="4897438" y="4533900"/>
          <p14:tracePt t="75277" x="4891088" y="4541838"/>
          <p14:tracePt t="75284" x="4876800" y="4548188"/>
          <p14:tracePt t="75293" x="4862513" y="4548188"/>
          <p14:tracePt t="75303" x="4833938" y="4556125"/>
          <p14:tracePt t="75319" x="4813300" y="4562475"/>
          <p14:tracePt t="75323" x="4799013" y="4570413"/>
          <p14:tracePt t="75334" x="4778375" y="4570413"/>
          <p14:tracePt t="75345" x="4749800" y="4570413"/>
          <p14:tracePt t="75352" x="4743450" y="4576763"/>
          <p14:tracePt t="75360" x="4729163" y="4583113"/>
          <p14:tracePt t="75364" x="4722813" y="4583113"/>
          <p14:tracePt t="75373" x="4708525" y="4583113"/>
          <p14:tracePt t="75388" x="4702175" y="4591050"/>
          <p14:tracePt t="75390" x="4694238" y="4591050"/>
          <p14:tracePt t="75405" x="4687888" y="4597400"/>
          <p14:tracePt t="75426" x="4679950" y="4597400"/>
          <p14:tracePt t="75430" x="4673600" y="4597400"/>
          <p14:tracePt t="75440" x="4665663" y="4597400"/>
          <p14:tracePt t="75456" x="4659313" y="4597400"/>
          <p14:tracePt t="75467" x="4652963" y="4605338"/>
          <p14:tracePt t="75479" x="4645025" y="4605338"/>
          <p14:tracePt t="84358" x="4638675" y="4605338"/>
          <p14:tracePt t="84377" x="4630738" y="4605338"/>
          <p14:tracePt t="84428" x="4624388" y="4605338"/>
          <p14:tracePt t="84438" x="4618038" y="4605338"/>
          <p14:tracePt t="84447" x="4610100" y="4605338"/>
          <p14:tracePt t="84458" x="4603750" y="4605338"/>
          <p14:tracePt t="84478" x="4595813" y="4605338"/>
          <p14:tracePt t="84498" x="4589463" y="4597400"/>
          <p14:tracePt t="84540" x="4583113" y="4591050"/>
          <p14:tracePt t="84560" x="4568825" y="4591050"/>
          <p14:tracePt t="84574" x="4560888" y="4583113"/>
          <p14:tracePt t="84580" x="4540250" y="4576763"/>
          <p14:tracePt t="84590" x="4525963" y="4576763"/>
          <p14:tracePt t="84601" x="4519613" y="4570413"/>
          <p14:tracePt t="84603" x="4513263" y="4562475"/>
          <p14:tracePt t="84614" x="4505325" y="4562475"/>
          <p14:tracePt t="84620" x="4498975" y="4562475"/>
          <p14:tracePt t="84630" x="4491038" y="4562475"/>
          <p14:tracePt t="84640" x="4478338" y="4556125"/>
          <p14:tracePt t="84645" x="4470400" y="4556125"/>
          <p14:tracePt t="84660" x="4464050" y="4556125"/>
          <p14:tracePt t="84680" x="4456113" y="4556125"/>
          <p14:tracePt t="84709" x="4449763" y="4556125"/>
          <p14:tracePt t="84755" x="4441825" y="4556125"/>
          <p14:tracePt t="84781" x="4435475" y="4556125"/>
          <p14:tracePt t="84832" x="4435475" y="4548188"/>
          <p14:tracePt t="84845" x="4435475" y="4541838"/>
          <p14:tracePt t="84871" x="4435475" y="4533900"/>
          <p14:tracePt t="84882" x="4441825" y="4527550"/>
          <p14:tracePt t="84898" x="4441825" y="4521200"/>
          <p14:tracePt t="84902" x="4449763" y="4513263"/>
          <p14:tracePt t="84912" x="4449763" y="4498975"/>
          <p14:tracePt t="84922" x="4456113" y="4486275"/>
          <p14:tracePt t="84938" x="4464050" y="4471988"/>
          <p14:tracePt t="84941" x="4464050" y="4457700"/>
          <p14:tracePt t="84951" x="4464050" y="4437063"/>
          <p14:tracePt t="84962" x="4470400" y="4394200"/>
          <p14:tracePt t="84976" x="4478338" y="4381500"/>
          <p14:tracePt t="84977" x="4484688" y="4352925"/>
          <p14:tracePt t="84981" x="4491038" y="4303713"/>
          <p14:tracePt t="84993" x="4498975" y="4268788"/>
          <p14:tracePt t="85003" x="4505325" y="4198938"/>
          <p14:tracePt t="85008" x="4505325" y="4184650"/>
          <p14:tracePt t="85018" x="4513263" y="4156075"/>
          <p14:tracePt t="85023" x="4513263" y="4135438"/>
          <p14:tracePt t="85035" x="4513263" y="4108450"/>
          <p14:tracePt t="85044" x="4519613" y="4079875"/>
          <p14:tracePt t="85047" x="4519613" y="4065588"/>
          <p14:tracePt t="85058" x="4519613" y="4038600"/>
          <p14:tracePt t="85063" x="4525963" y="4010025"/>
          <p14:tracePt t="85073" x="4533900" y="3975100"/>
          <p14:tracePt t="85083" x="4548188" y="3925888"/>
          <p14:tracePt t="85088" x="4548188" y="3919538"/>
          <p14:tracePt t="85097" x="4548188" y="3897313"/>
          <p14:tracePt t="85104" x="4554538" y="3862388"/>
          <p14:tracePt t="85115" x="4554538" y="3841750"/>
          <p14:tracePt t="85124" x="4560888" y="3827463"/>
          <p14:tracePt t="85131" x="4560888" y="3821113"/>
          <p14:tracePt t="85141" x="4560888" y="3813175"/>
          <p14:tracePt t="85146" x="4560888" y="3806825"/>
          <p14:tracePt t="85164" x="4560888" y="3800475"/>
          <p14:tracePt t="85521" x="4568825" y="3800475"/>
          <p14:tracePt t="85527" x="4575175" y="3786188"/>
          <p14:tracePt t="85531" x="4595813" y="3771900"/>
          <p14:tracePt t="85542" x="4638675" y="3730625"/>
          <p14:tracePt t="85547" x="4645025" y="3716338"/>
          <p14:tracePt t="85558" x="4652963" y="3695700"/>
          <p14:tracePt t="85562" x="4679950" y="3611563"/>
          <p14:tracePt t="85574" x="4687888" y="3533775"/>
          <p14:tracePt t="85583" x="4702175" y="3373438"/>
          <p14:tracePt t="85587" x="4708525" y="3344863"/>
          <p14:tracePt t="85597" x="4714875" y="3254375"/>
          <p14:tracePt t="85603" x="4714875" y="3149600"/>
          <p14:tracePt t="85613" x="4708525" y="3030538"/>
          <p14:tracePt t="85623" x="4694238" y="2798763"/>
          <p14:tracePt t="85630" x="4694238" y="2763838"/>
          <p14:tracePt t="85640" x="4679950" y="2630488"/>
          <p14:tracePt t="85645" x="4673600" y="2609850"/>
          <p14:tracePt t="85653" x="4659313" y="2540000"/>
          <p14:tracePt t="85659" x="4645025" y="2484438"/>
          <p14:tracePt t="85669" x="4624388" y="2420938"/>
          <p14:tracePt t="85680" x="4595813" y="2359025"/>
          <p14:tracePt t="85686" x="4589463" y="2336800"/>
          <p14:tracePt t="85695" x="4575175" y="2309813"/>
          <p14:tracePt t="85700" x="4560888" y="2287588"/>
          <p14:tracePt t="85711" x="4548188" y="2252663"/>
          <p14:tracePt t="85719" x="4525963" y="2225675"/>
          <p14:tracePt t="85725" x="4519613" y="2211388"/>
          <p14:tracePt t="85736" x="4513263" y="2190750"/>
          <p14:tracePt t="85739" x="4491038" y="2176463"/>
          <p14:tracePt t="85749" x="4484688" y="2162175"/>
          <p14:tracePt t="85760" x="4470400" y="2141538"/>
          <p14:tracePt t="85778" x="4464050" y="2127250"/>
          <p14:tracePt t="85780" x="4456113" y="2106613"/>
          <p14:tracePt t="85793" x="4449763" y="2092325"/>
          <p14:tracePt t="85802" x="4441825" y="2057400"/>
          <p14:tracePt t="85807" x="4441825" y="2051050"/>
          <p14:tracePt t="85816" x="4435475" y="2028825"/>
          <p14:tracePt t="85823" x="4435475" y="2008188"/>
          <p14:tracePt t="85832" x="4435475" y="1993900"/>
          <p14:tracePt t="85844" x="4435475" y="1966913"/>
          <p14:tracePt t="85857" x="4435475" y="1952625"/>
          <p14:tracePt t="85861" x="4435475" y="1944688"/>
          <p14:tracePt t="85882" x="4435475" y="1931988"/>
          <p14:tracePt t="85885" x="4435475" y="1924050"/>
          <p14:tracePt t="85895" x="4435475" y="1917700"/>
          <p14:tracePt t="85901" x="4435475" y="1909763"/>
          <p14:tracePt t="85911" x="4435475" y="1897063"/>
          <p14:tracePt t="85922" x="4435475" y="1889125"/>
          <p14:tracePt t="85927" x="4435475" y="1882775"/>
          <p14:tracePt t="85938" x="4435475" y="1874838"/>
          <p14:tracePt t="85944" x="4435475" y="1868488"/>
          <p14:tracePt t="85952" x="4435475" y="1854200"/>
          <p14:tracePt t="85979" x="4441825" y="1827213"/>
          <p14:tracePt t="85982" x="4449763" y="1804988"/>
          <p14:tracePt t="85992" x="4449763" y="1798638"/>
          <p14:tracePt t="86001" x="4449763" y="1784350"/>
          <p14:tracePt t="86007" x="4456113" y="1778000"/>
          <p14:tracePt t="86021" x="4456113" y="1770063"/>
          <p14:tracePt t="86034" x="4456113" y="1763713"/>
          <p14:tracePt t="86048" x="4456113" y="1755775"/>
          <p14:tracePt t="86064" x="4456113" y="1749425"/>
          <p14:tracePt t="86084" x="4456113" y="1743075"/>
          <p14:tracePt t="86180" x="4456113" y="1755775"/>
          <p14:tracePt t="86183" x="4456113" y="1784350"/>
          <p14:tracePt t="86194" x="4449763" y="1819275"/>
          <p14:tracePt t="86204" x="4435475" y="1897063"/>
          <p14:tracePt t="86211" x="4429125" y="1917700"/>
          <p14:tracePt t="86220" x="4421188" y="1966913"/>
          <p14:tracePt t="86224" x="4414838" y="2016125"/>
          <p14:tracePt t="86234" x="4406900" y="2063750"/>
          <p14:tracePt t="86246" x="4406900" y="2127250"/>
          <p14:tracePt t="86249" x="4406900" y="2141538"/>
          <p14:tracePt t="86259" x="4406900" y="2170113"/>
          <p14:tracePt t="86265" x="4406900" y="2197100"/>
          <p14:tracePt t="86276" x="4406900" y="2217738"/>
          <p14:tracePt t="86285" x="4414838" y="2260600"/>
          <p14:tracePt t="86299" x="4414838" y="2281238"/>
          <p14:tracePt t="86306" x="4414838" y="2295525"/>
          <p14:tracePt t="86315" x="4414838" y="2316163"/>
          <p14:tracePt t="86326" x="4421188" y="2344738"/>
          <p14:tracePt t="86330" x="4421188" y="2359025"/>
          <p14:tracePt t="86339" x="4429125" y="2379663"/>
          <p14:tracePt t="86345" x="4429125" y="2400300"/>
          <p14:tracePt t="86356" x="4435475" y="2441575"/>
          <p14:tracePt t="86366" x="4435475" y="2490788"/>
          <p14:tracePt t="86372" x="4435475" y="2505075"/>
          <p14:tracePt t="86382" x="4441825" y="2533650"/>
          <p14:tracePt t="86386" x="4441825" y="2560638"/>
          <p14:tracePt t="86395" x="4449763" y="2609850"/>
          <p14:tracePt t="86405" x="4456113" y="2693988"/>
          <p14:tracePt t="86411" x="4456113" y="2722563"/>
          <p14:tracePt t="86421" x="4464050" y="2778125"/>
          <p14:tracePt t="86426" x="4464050" y="2833688"/>
          <p14:tracePt t="86435" x="4464050" y="2882900"/>
          <p14:tracePt t="86445" x="4470400" y="2967038"/>
          <p14:tracePt t="86451" x="4470400" y="2987675"/>
          <p14:tracePt t="86461" x="4478338" y="3016250"/>
          <p14:tracePt t="86465" x="4491038" y="3051175"/>
          <p14:tracePt t="86475" x="4491038" y="3086100"/>
          <p14:tracePt t="86487" x="4513263" y="3127375"/>
          <p14:tracePt t="86491" x="4519613" y="3135313"/>
          <p14:tracePt t="86501" x="4533900" y="3162300"/>
          <p14:tracePt t="86507" x="4533900" y="3176588"/>
          <p14:tracePt t="86517" x="4548188" y="3184525"/>
          <p14:tracePt t="86527" x="4554538" y="3198813"/>
          <p14:tracePt t="86557" x="4560888" y="3198813"/>
          <p14:tracePt t="86907" x="4568825" y="3198813"/>
          <p14:tracePt t="86910" x="4603750" y="3198813"/>
          <p14:tracePt t="86920" x="4687888" y="3176588"/>
          <p14:tracePt t="86930" x="4897438" y="3092450"/>
          <p14:tracePt t="86935" x="4953000" y="3071813"/>
          <p14:tracePt t="86945" x="5121275" y="3001963"/>
          <p14:tracePt t="86951" x="5303838" y="2925763"/>
          <p14:tracePt t="86961" x="5443538" y="2862263"/>
          <p14:tracePt t="86971" x="5638800" y="2792413"/>
          <p14:tracePt t="86976" x="5659438" y="2784475"/>
          <p14:tracePt t="86986" x="5722938" y="2749550"/>
          <p14:tracePt t="86992" x="5778500" y="2722563"/>
          <p14:tracePt t="87004" x="5821363" y="2687638"/>
          <p14:tracePt t="87014" x="5897563" y="2617788"/>
          <p14:tracePt t="87016" x="5905500" y="2603500"/>
          <p14:tracePt t="87025" x="5932488" y="2560638"/>
          <p14:tracePt t="87032" x="5953125" y="2519363"/>
          <p14:tracePt t="87042" x="5975350" y="2476500"/>
          <p14:tracePt t="87051" x="5988050" y="2393950"/>
          <p14:tracePt t="87055" x="5995988" y="2379663"/>
          <p14:tracePt t="87067" x="6002338" y="2344738"/>
          <p14:tracePt t="87071" x="6016625" y="2295525"/>
          <p14:tracePt t="87081" x="6051550" y="2232025"/>
          <p14:tracePt t="87091" x="6080125" y="2190750"/>
          <p14:tracePt t="87098" x="6086475" y="2176463"/>
          <p14:tracePt t="87108" x="6100763" y="2155825"/>
          <p14:tracePt t="87111" x="6107113" y="2120900"/>
          <p14:tracePt t="87122" x="6115050" y="2092325"/>
          <p14:tracePt t="87132" x="6121400" y="2043113"/>
          <p14:tracePt t="87138" x="6121400" y="2028825"/>
          <p14:tracePt t="87148" x="6129338" y="1993900"/>
          <p14:tracePt t="87152" x="6142038" y="1973263"/>
          <p14:tracePt t="87164" x="6156325" y="1938338"/>
          <p14:tracePt t="87174" x="6176963" y="1897063"/>
          <p14:tracePt t="87180" x="6176963" y="1889125"/>
          <p14:tracePt t="87188" x="6199188" y="1862138"/>
          <p14:tracePt t="87195" x="6211888" y="1839913"/>
          <p14:tracePt t="87203" x="6226175" y="1804988"/>
          <p14:tracePt t="87227" x="6240463" y="1755775"/>
          <p14:tracePt t="87227" x="6240463" y="1728788"/>
          <p14:tracePt t="87233" x="6240463" y="1693863"/>
          <p14:tracePt t="87244" x="6234113" y="1658938"/>
          <p14:tracePt t="87253" x="6211888" y="1609725"/>
          <p14:tracePt t="87258" x="6199188" y="1574800"/>
          <p14:tracePt t="87267" x="6191250" y="1554163"/>
          <p14:tracePt t="87274" x="6176963" y="1531938"/>
          <p14:tracePt t="87283" x="6170613" y="1519238"/>
          <p14:tracePt t="87294" x="6164263" y="1511300"/>
          <p14:tracePt t="87299" x="6156325" y="1511300"/>
          <p14:tracePt t="87311" x="6156325" y="1504950"/>
          <p14:tracePt t="87324" x="6149975" y="1504950"/>
          <p14:tracePt t="87389" x="6142038" y="1511300"/>
          <p14:tracePt t="87393" x="6135688" y="1525588"/>
          <p14:tracePt t="87405" x="6121400" y="1546225"/>
          <p14:tracePt t="87415" x="6086475" y="1581150"/>
          <p14:tracePt t="87420" x="6086475" y="1589088"/>
          <p14:tracePt t="87429" x="6065838" y="1616075"/>
          <p14:tracePt t="87436" x="6057900" y="1638300"/>
          <p14:tracePt t="87446" x="6045200" y="1658938"/>
          <p14:tracePt t="87456" x="6022975" y="1700213"/>
          <p14:tracePt t="87461" x="6022975" y="1708150"/>
          <p14:tracePt t="87469" x="6016625" y="1720850"/>
          <p14:tracePt t="87475" x="6002338" y="1743075"/>
          <p14:tracePt t="87485" x="6002338" y="1763713"/>
          <p14:tracePt t="87495" x="5995988" y="1798638"/>
          <p14:tracePt t="87499" x="5988050" y="1812925"/>
          <p14:tracePt t="87511" x="5988050" y="1833563"/>
          <p14:tracePt t="87515" x="5981700" y="1854200"/>
          <p14:tracePt t="87525" x="5981700" y="1903413"/>
          <p14:tracePt t="87535" x="5981700" y="1938338"/>
          <p14:tracePt t="87542" x="5981700" y="1952625"/>
          <p14:tracePt t="87551" x="5981700" y="1973263"/>
          <p14:tracePt t="87555" x="5981700" y="2001838"/>
          <p14:tracePt t="87565" x="5981700" y="2022475"/>
          <p14:tracePt t="87575" x="5981700" y="2057400"/>
          <p14:tracePt t="87581" x="5981700" y="2071688"/>
          <p14:tracePt t="87591" x="5988050" y="2092325"/>
          <p14:tracePt t="87595" x="5995988" y="2112963"/>
          <p14:tracePt t="87605" x="5995988" y="2127250"/>
          <p14:tracePt t="87615" x="5995988" y="2147888"/>
          <p14:tracePt t="87621" x="5995988" y="2155825"/>
          <p14:tracePt t="87631" x="5995988" y="2176463"/>
          <p14:tracePt t="87637" x="6002338" y="2190750"/>
          <p14:tracePt t="87647" x="6002338" y="2205038"/>
          <p14:tracePt t="87653" x="6002338" y="2217738"/>
          <p14:tracePt t="87663" x="6002338" y="2239963"/>
          <p14:tracePt t="87673" x="6002338" y="2266950"/>
          <p14:tracePt t="87677" x="6002338" y="2274888"/>
          <p14:tracePt t="87687" x="6002338" y="2301875"/>
          <p14:tracePt t="87693" x="6002338" y="2324100"/>
          <p14:tracePt t="87703" x="6010275" y="2351088"/>
          <p14:tracePt t="87713" x="6010275" y="2400300"/>
          <p14:tracePt t="87717" x="6010275" y="2406650"/>
          <p14:tracePt t="87728" x="6010275" y="2435225"/>
          <p14:tracePt t="87733" x="6010275" y="2463800"/>
          <p14:tracePt t="87744" x="6010275" y="2490788"/>
          <p14:tracePt t="87753" x="6016625" y="2540000"/>
          <p14:tracePt t="87759" x="6016625" y="2554288"/>
          <p14:tracePt t="87769" x="6022975" y="2589213"/>
          <p14:tracePt t="87773" x="6022975" y="2617788"/>
          <p14:tracePt t="87783" x="6022975" y="2644775"/>
          <p14:tracePt t="87794" x="6030913" y="2673350"/>
          <p14:tracePt t="87799" x="6030913" y="2693988"/>
          <p14:tracePt t="87810" x="6037263" y="2714625"/>
          <p14:tracePt t="87814" x="6037263" y="2728913"/>
          <p14:tracePt t="87824" x="6045200" y="2749550"/>
          <p14:tracePt t="87836" x="6051550" y="2771775"/>
          <p14:tracePt t="87840" x="6051550" y="2778125"/>
          <p14:tracePt t="87852" x="6065838" y="2798763"/>
          <p14:tracePt t="87854" x="6072188" y="2806700"/>
          <p14:tracePt t="87867" x="6072188" y="2819400"/>
          <p14:tracePt t="87875" x="6080125" y="2847975"/>
          <p14:tracePt t="87879" x="6080125" y="2855913"/>
          <p14:tracePt t="87889" x="6086475" y="2868613"/>
          <p14:tracePt t="87895" x="6086475" y="2882900"/>
          <p14:tracePt t="87905" x="6094413" y="2890838"/>
          <p14:tracePt t="87915" x="6100763" y="2932113"/>
          <p14:tracePt t="87920" x="6107113" y="2938463"/>
          <p14:tracePt t="87929" x="6121400" y="2960688"/>
          <p14:tracePt t="87936" x="6129338" y="2981325"/>
          <p14:tracePt t="87948" x="6142038" y="3009900"/>
          <p14:tracePt t="87956" x="6156325" y="3044825"/>
          <p14:tracePt t="87961" x="6156325" y="3051175"/>
          <p14:tracePt t="87969" x="6164263" y="3065463"/>
          <p14:tracePt t="87976" x="6170613" y="3079750"/>
          <p14:tracePt t="87985" x="6170613" y="3086100"/>
          <p14:tracePt t="87995" x="6170613" y="3100388"/>
          <p14:tracePt t="88015" x="6176963" y="3106738"/>
          <p14:tracePt t="88027" x="6176963" y="3114675"/>
          <p14:tracePt t="88036" x="6176963" y="3121025"/>
          <p14:tracePt t="88043" x="6184900" y="3121025"/>
          <p14:tracePt t="88052" x="6184900" y="3127375"/>
          <p14:tracePt t="88067" x="6184900" y="3135313"/>
          <p14:tracePt t="88075" x="6184900" y="3141663"/>
          <p14:tracePt t="88636" x="6184900" y="3135313"/>
          <p14:tracePt t="88642" x="6184900" y="3100388"/>
          <p14:tracePt t="88645" x="6184900" y="3079750"/>
          <p14:tracePt t="88656" x="6176963" y="2981325"/>
          <p14:tracePt t="88663" x="6176963" y="2960688"/>
          <p14:tracePt t="88673" x="6170613" y="2882900"/>
          <p14:tracePt t="88680" x="6149975" y="2806700"/>
          <p14:tracePt t="88688" x="6142038" y="2749550"/>
          <p14:tracePt t="88697" x="6135688" y="2693988"/>
          <p14:tracePt t="88701" x="6135688" y="2687638"/>
          <p14:tracePt t="88712" x="6135688" y="2667000"/>
          <p14:tracePt t="88717" x="6135688" y="2644775"/>
          <p14:tracePt t="88728" x="6129338" y="2624138"/>
          <p14:tracePt t="88737" x="6121400" y="2603500"/>
          <p14:tracePt t="88751" x="6121400" y="2595563"/>
          <p14:tracePt t="88757" x="6121400" y="2582863"/>
          <p14:tracePt t="88767" x="6121400" y="2574925"/>
          <p14:tracePt t="88778" x="6121400" y="2560638"/>
          <p14:tracePt t="88781" x="6121400" y="2554288"/>
          <p14:tracePt t="88793" x="6121400" y="2547938"/>
          <p14:tracePt t="88803" x="6121400" y="2540000"/>
          <p14:tracePt t="88807" x="6121400" y="2533650"/>
          <p14:tracePt t="88817" x="6121400" y="2525713"/>
          <p14:tracePt t="88823" x="6121400" y="2519363"/>
          <p14:tracePt t="88833" x="6121400" y="2513013"/>
          <p14:tracePt t="88837" x="6121400" y="2498725"/>
          <p14:tracePt t="88847" x="6121400" y="2490788"/>
          <p14:tracePt t="88857" x="6121400" y="2476500"/>
          <p14:tracePt t="88863" x="6121400" y="2470150"/>
          <p14:tracePt t="88873" x="6121400" y="2463800"/>
          <p14:tracePt t="88877" x="6121400" y="2455863"/>
          <p14:tracePt t="88887" x="6121400" y="2449513"/>
          <p14:tracePt t="88897" x="6121400" y="2441575"/>
          <p14:tracePt t="88903" x="6121400" y="2435225"/>
          <p14:tracePt t="88930" x="6121400" y="2428875"/>
          <p14:tracePt t="90568" x="6115050" y="2428875"/>
          <p14:tracePt t="90577" x="6107113" y="2428875"/>
          <p14:tracePt t="90588" x="6094413" y="2428875"/>
          <p14:tracePt t="90597" x="6080125" y="2428875"/>
          <p14:tracePt t="90614" x="6065838" y="2435225"/>
          <p14:tracePt t="90620" x="6057900" y="2435225"/>
          <p14:tracePt t="90627" x="6051550" y="2435225"/>
          <p14:tracePt t="90639" x="6037263" y="2441575"/>
          <p14:tracePt t="90643" x="6030913" y="2449513"/>
          <p14:tracePt t="90653" x="6016625" y="2449513"/>
          <p14:tracePt t="90659" x="6002338" y="2463800"/>
          <p14:tracePt t="90669" x="5988050" y="2470150"/>
          <p14:tracePt t="90680" x="5967413" y="2490788"/>
          <p14:tracePt t="90683" x="5961063" y="2490788"/>
          <p14:tracePt t="90694" x="5940425" y="2498725"/>
          <p14:tracePt t="90700" x="5926138" y="2513013"/>
          <p14:tracePt t="90709" x="5897563" y="2533650"/>
          <p14:tracePt t="90719" x="5862638" y="2560638"/>
          <p14:tracePt t="90723" x="5856288" y="2568575"/>
          <p14:tracePt t="90734" x="5827713" y="2589213"/>
          <p14:tracePt t="90739" x="5813425" y="2609850"/>
          <p14:tracePt t="90749" x="5786438" y="2630488"/>
          <p14:tracePt t="90759" x="5743575" y="2659063"/>
          <p14:tracePt t="90766" x="5737225" y="2667000"/>
          <p14:tracePt t="90776" x="5716588" y="2687638"/>
          <p14:tracePt t="90781" x="5688013" y="2714625"/>
          <p14:tracePt t="90790" x="5645150" y="2749550"/>
          <p14:tracePt t="90800" x="5513388" y="2819400"/>
          <p14:tracePt t="90806" x="5478463" y="2833688"/>
          <p14:tracePt t="90818" x="5400675" y="2868613"/>
          <p14:tracePt t="90820" x="5289550" y="2917825"/>
          <p14:tracePt t="90830" x="5170488" y="2995613"/>
          <p14:tracePt t="90839" x="4897438" y="3141663"/>
          <p14:tracePt t="90846" x="4848225" y="3162300"/>
          <p14:tracePt t="90855" x="4714875" y="3225800"/>
          <p14:tracePt t="90860" x="4610100" y="3281363"/>
          <p14:tracePt t="90871" x="4478338" y="3352800"/>
          <p14:tracePt t="90882" x="4302125" y="3429000"/>
          <p14:tracePt t="90885" x="4267200" y="3443288"/>
          <p14:tracePt t="90895" x="4191000" y="3478213"/>
          <p14:tracePt t="90901" x="4135438" y="3513138"/>
          <p14:tracePt t="90911" x="4071938" y="3541713"/>
          <p14:tracePt t="90923" x="4002088" y="3582988"/>
          <p14:tracePt t="90926" x="3994150" y="3603625"/>
          <p14:tracePt t="90936" x="3959225" y="3624263"/>
          <p14:tracePt t="90942" x="3938588" y="3646488"/>
          <p14:tracePt t="90952" x="3924300" y="3652838"/>
          <p14:tracePt t="90961" x="3897313" y="3673475"/>
          <p14:tracePt t="90980" x="3883025" y="3687763"/>
          <p14:tracePt t="90981" x="3868738" y="3695700"/>
          <p14:tracePt t="90991" x="3854450" y="3708400"/>
          <p14:tracePt t="91001" x="3833813" y="3730625"/>
          <p14:tracePt t="91007" x="3827463" y="3736975"/>
          <p14:tracePt t="91017" x="3813175" y="3751263"/>
          <p14:tracePt t="91022" x="3798888" y="3765550"/>
          <p14:tracePt t="91031" x="3784600" y="3778250"/>
          <p14:tracePt t="91042" x="3749675" y="3800475"/>
          <p14:tracePt t="91049" x="3743325" y="3806825"/>
          <p14:tracePt t="91057" x="3714750" y="3821113"/>
          <p14:tracePt t="91061" x="3700463" y="3835400"/>
          <p14:tracePt t="91071" x="3679825" y="3848100"/>
          <p14:tracePt t="91081" x="3638550" y="3870325"/>
          <p14:tracePt t="91087" x="3624263" y="3876675"/>
          <p14:tracePt t="91097" x="3609975" y="3890963"/>
          <p14:tracePt t="91103" x="3603625" y="3905250"/>
          <p14:tracePt t="91114" x="3581400" y="3911600"/>
          <p14:tracePt t="91133" x="3575050" y="3911600"/>
          <p14:tracePt t="91531" x="3568700" y="3911600"/>
          <p14:tracePt t="91541" x="3505200" y="3897313"/>
          <p14:tracePt t="91546" x="3490913" y="3890963"/>
          <p14:tracePt t="91558" x="3455988" y="3884613"/>
          <p14:tracePt t="91563" x="3414713" y="3884613"/>
          <p14:tracePt t="91572" x="3371850" y="3876675"/>
          <p14:tracePt t="91581" x="3302000" y="3876675"/>
          <p14:tracePt t="91587" x="3281363" y="3870325"/>
          <p14:tracePt t="91598" x="3225800" y="3870325"/>
          <p14:tracePt t="91601" x="3168650" y="3862388"/>
          <p14:tracePt t="91611" x="3098800" y="3856038"/>
          <p14:tracePt t="91621" x="3008313" y="3848100"/>
          <p14:tracePt t="91627" x="2987675" y="3848100"/>
          <p14:tracePt t="91637" x="2932113" y="3841750"/>
          <p14:tracePt t="91642" x="2889250" y="3841750"/>
          <p14:tracePt t="91651" x="2833688" y="3841750"/>
          <p14:tracePt t="91661" x="2735263" y="3835400"/>
          <p14:tracePt t="91667" x="2714625" y="3827463"/>
          <p14:tracePt t="91678" x="2624138" y="3813175"/>
          <p14:tracePt t="91683" x="2566988" y="3806825"/>
          <p14:tracePt t="91693" x="2497138" y="3800475"/>
          <p14:tracePt t="91703" x="2400300" y="3786188"/>
          <p14:tracePt t="91708" x="2378075" y="3786188"/>
          <p14:tracePt t="91718" x="2336800" y="3786188"/>
          <p14:tracePt t="91724" x="2287588" y="3786188"/>
          <p14:tracePt t="91734" x="2246313" y="3786188"/>
          <p14:tracePt t="91744" x="2182813" y="3786188"/>
          <p14:tracePt t="91749" x="2168525" y="3786188"/>
          <p14:tracePt t="91758" x="2141538" y="3786188"/>
          <p14:tracePt t="91767" x="2098675" y="3786188"/>
          <p14:tracePt t="91773" x="2063750" y="3792538"/>
          <p14:tracePt t="91783" x="1993900" y="3792538"/>
          <p14:tracePt t="91789" x="1979613" y="3792538"/>
          <p14:tracePt t="91799" x="1944688" y="3792538"/>
          <p14:tracePt t="91804" x="1917700" y="3800475"/>
          <p14:tracePt t="91815" x="1889125" y="3800475"/>
          <p14:tracePt t="91823" x="1846263" y="3813175"/>
          <p14:tracePt t="91830" x="1839913" y="3813175"/>
          <p14:tracePt t="91839" x="1825625" y="3821113"/>
          <p14:tracePt t="91844" x="1819275" y="3827463"/>
          <p14:tracePt t="91853" x="1804988" y="3835400"/>
          <p14:tracePt t="91864" x="1790700" y="3848100"/>
          <p14:tracePt t="91870" x="1784350" y="3856038"/>
          <p14:tracePt t="91880" x="1776413" y="3862388"/>
          <p14:tracePt t="91884" x="1755775" y="3870325"/>
          <p14:tracePt t="91893" x="1749425" y="3884613"/>
          <p14:tracePt t="91905" x="1735138" y="3905250"/>
          <p14:tracePt t="91909" x="1728788" y="3911600"/>
          <p14:tracePt t="91919" x="1714500" y="3925888"/>
          <p14:tracePt t="91925" x="1706563" y="3932238"/>
          <p14:tracePt t="91935" x="1700213" y="3946525"/>
          <p14:tracePt t="91945" x="1679575" y="3967163"/>
          <p14:tracePt t="91949" x="1679575" y="3975100"/>
          <p14:tracePt t="91966" x="1671638" y="3995738"/>
          <p14:tracePt t="91975" x="1671638" y="4016375"/>
          <p14:tracePt t="91986" x="1657350" y="4051300"/>
          <p14:tracePt t="91992" x="1657350" y="4073525"/>
          <p14:tracePt t="92002" x="1651000" y="4108450"/>
          <p14:tracePt t="92006" x="1644650" y="4114800"/>
          <p14:tracePt t="92018" x="1644650" y="4143375"/>
          <p14:tracePt t="92022" x="1630363" y="4164013"/>
          <p14:tracePt t="92033" x="1622425" y="4184650"/>
          <p14:tracePt t="92042" x="1609725" y="4198938"/>
          <p14:tracePt t="92047" x="1601788" y="4205288"/>
          <p14:tracePt t="92058" x="1601788" y="4227513"/>
          <p14:tracePt t="92062" x="1595438" y="4240213"/>
          <p14:tracePt t="92073" x="1587500" y="4254500"/>
          <p14:tracePt t="92084" x="1587500" y="4289425"/>
          <p14:tracePt t="92088" x="1587500" y="4297363"/>
          <p14:tracePt t="92099" x="1581150" y="4318000"/>
          <p14:tracePt t="92101" x="1581150" y="4344988"/>
          <p14:tracePt t="92112" x="1581150" y="4367213"/>
          <p14:tracePt t="92122" x="1581150" y="4416425"/>
          <p14:tracePt t="92127" x="1581150" y="4422775"/>
          <p14:tracePt t="92137" x="1581150" y="4443413"/>
          <p14:tracePt t="92143" x="1581150" y="4471988"/>
          <p14:tracePt t="92153" x="1581150" y="4498975"/>
          <p14:tracePt t="92163" x="1581150" y="4570413"/>
          <p14:tracePt t="92168" x="1581150" y="4583113"/>
          <p14:tracePt t="92178" x="1581150" y="4618038"/>
          <p14:tracePt t="92183" x="1581150" y="4646613"/>
          <p14:tracePt t="92194" x="1581150" y="4681538"/>
          <p14:tracePt t="92204" x="1581150" y="4724400"/>
          <p14:tracePt t="92208" x="1581150" y="4730750"/>
          <p14:tracePt t="92217" x="1581150" y="4765675"/>
          <p14:tracePt t="92223" x="1581150" y="4779963"/>
          <p14:tracePt t="92233" x="1581150" y="4800600"/>
          <p14:tracePt t="92243" x="1581150" y="4841875"/>
          <p14:tracePt t="92249" x="1587500" y="4849813"/>
          <p14:tracePt t="92259" x="1587500" y="4876800"/>
          <p14:tracePt t="92263" x="1595438" y="4899025"/>
          <p14:tracePt t="92273" x="1595438" y="4926013"/>
          <p14:tracePt t="92283" x="1601788" y="4968875"/>
          <p14:tracePt t="92299" x="1609725" y="4983163"/>
          <p14:tracePt t="92303" x="1616075" y="5003800"/>
          <p14:tracePt t="92313" x="1616075" y="5010150"/>
          <p14:tracePt t="92323" x="1630363" y="5024438"/>
          <p14:tracePt t="92329" x="1630363" y="5030788"/>
          <p14:tracePt t="92339" x="1636713" y="5038725"/>
          <p14:tracePt t="92343" x="1644650" y="5045075"/>
          <p14:tracePt t="92353" x="1651000" y="5059363"/>
          <p14:tracePt t="92365" x="1657350" y="5080000"/>
          <p14:tracePt t="92369" x="1665288" y="5087938"/>
          <p14:tracePt t="92379" x="1665288" y="5094288"/>
          <p14:tracePt t="92385" x="1679575" y="5102225"/>
          <p14:tracePt t="92395" x="1685925" y="5114925"/>
          <p14:tracePt t="92405" x="1700213" y="5129213"/>
          <p14:tracePt t="92410" x="1700213" y="5137150"/>
          <p14:tracePt t="92419" x="1714500" y="5149850"/>
          <p14:tracePt t="92425" x="1720850" y="5157788"/>
          <p14:tracePt t="92435" x="1735138" y="5164138"/>
          <p14:tracePt t="92445" x="1755775" y="5199063"/>
          <p14:tracePt t="92449" x="1763713" y="5199063"/>
          <p14:tracePt t="92459" x="1776413" y="5219700"/>
          <p14:tracePt t="92465" x="1798638" y="5241925"/>
          <p14:tracePt t="92476" x="1825625" y="5268913"/>
          <p14:tracePt t="92486" x="1860550" y="5297488"/>
          <p14:tracePt t="92492" x="1868488" y="5303838"/>
          <p14:tracePt t="92502" x="1881188" y="5311775"/>
          <p14:tracePt t="92505" x="1903413" y="5332413"/>
          <p14:tracePt t="92515" x="1909763" y="5338763"/>
          <p14:tracePt t="92525" x="1917700" y="5353050"/>
          <p14:tracePt t="92532" x="1917700" y="5360988"/>
          <p14:tracePt t="92542" x="1924050" y="5367338"/>
          <p14:tracePt t="92545" x="1930400" y="5373688"/>
          <p14:tracePt t="92555" x="1930400" y="5381625"/>
          <p14:tracePt t="92565" x="1938338" y="5395913"/>
          <p14:tracePt t="92571" x="1938338" y="5402263"/>
          <p14:tracePt t="92581" x="1944688" y="5410200"/>
          <p14:tracePt t="92585" x="1944688" y="5416550"/>
          <p14:tracePt t="92598" x="1944688" y="5430838"/>
          <p14:tracePt t="92607" x="1952625" y="5445125"/>
          <p14:tracePt t="92611" x="1958975" y="5451475"/>
          <p14:tracePt t="92621" x="1958975" y="5457825"/>
          <p14:tracePt t="92627" x="1965325" y="5457825"/>
          <p14:tracePt t="92638" x="1973263" y="5465763"/>
          <p14:tracePt t="92650" x="1979613" y="5472113"/>
          <p14:tracePt t="92670" x="1987550" y="5472113"/>
          <p14:tracePt t="92678" x="1987550" y="5465763"/>
          <p14:tracePt t="92689" x="1993900" y="5451475"/>
          <p14:tracePt t="92692" x="1993900" y="5437188"/>
          <p14:tracePt t="92702" x="1993900" y="5430838"/>
          <p14:tracePt t="92708" x="1993900" y="5410200"/>
          <p14:tracePt t="92718" x="2000250" y="5387975"/>
          <p14:tracePt t="92728" x="2035175" y="5303838"/>
          <p14:tracePt t="92737" x="2057400" y="5262563"/>
          <p14:tracePt t="92743" x="2057400" y="5241925"/>
          <p14:tracePt t="92748" x="2070100" y="5199063"/>
          <p14:tracePt t="92758" x="2078038" y="5149850"/>
          <p14:tracePt t="92768" x="2084388" y="5073650"/>
          <p14:tracePt t="92773" x="2084388" y="5059363"/>
          <p14:tracePt t="92784" x="2084388" y="5018088"/>
          <p14:tracePt t="92788" x="2092325" y="4989513"/>
          <p14:tracePt t="92799" x="2092325" y="4948238"/>
          <p14:tracePt t="92808" x="2092325" y="4891088"/>
          <p14:tracePt t="92814" x="2092325" y="4884738"/>
          <p14:tracePt t="92824" x="2092325" y="4849813"/>
          <p14:tracePt t="92830" x="2092325" y="4806950"/>
          <p14:tracePt t="92839" x="2084388" y="4772025"/>
          <p14:tracePt t="92850" x="2070100" y="4702175"/>
          <p14:tracePt t="92853" x="2063750" y="4687888"/>
          <p14:tracePt t="92863" x="2049463" y="4652963"/>
          <p14:tracePt t="92869" x="2035175" y="4605338"/>
          <p14:tracePt t="92879" x="2022475" y="4562475"/>
          <p14:tracePt t="92890" x="2000250" y="4498975"/>
          <p14:tracePt t="92893" x="1993900" y="4486275"/>
          <p14:tracePt t="92904" x="1979613" y="4457700"/>
          <p14:tracePt t="92909" x="1979613" y="4443413"/>
          <p14:tracePt t="92919" x="1979613" y="4422775"/>
          <p14:tracePt t="92930" x="1979613" y="4402138"/>
          <p14:tracePt t="92933" x="1979613" y="4394200"/>
          <p14:tracePt t="92946" x="1979613" y="4387850"/>
          <p14:tracePt t="92950" x="1973263" y="4381500"/>
          <p14:tracePt t="92970" x="1965325" y="4367213"/>
          <p14:tracePt t="92976" x="1965325" y="4359275"/>
          <p14:tracePt t="92990" x="1965325" y="4352925"/>
          <p14:tracePt t="93011" x="1965325" y="4344988"/>
          <p14:tracePt t="93067" x="1958975" y="4344988"/>
          <p14:tracePt t="93073" x="1958975" y="4338638"/>
          <p14:tracePt t="93192" x="1952625" y="4338638"/>
          <p14:tracePt t="93198" x="1944688" y="4338638"/>
          <p14:tracePt t="93203" x="1944688" y="4332288"/>
          <p14:tracePt t="93213" x="1930400" y="4332288"/>
          <p14:tracePt t="93228" x="1924050" y="4324350"/>
          <p14:tracePt t="93235" x="1924050" y="4318000"/>
          <p14:tracePt t="93251" x="1917700" y="4318000"/>
          <p14:tracePt t="93272" x="1917700" y="4310063"/>
          <p14:tracePt t="93282" x="1909763" y="4310063"/>
          <p14:tracePt t="93293" x="1903413" y="4310063"/>
          <p14:tracePt t="93314" x="1895475" y="4310063"/>
          <p14:tracePt t="93324" x="1895475" y="4303713"/>
          <p14:tracePt t="93356" x="1889125" y="4303713"/>
          <p14:tracePt t="93378" x="1881188" y="4303713"/>
          <p14:tracePt t="93387" x="1874838" y="4297363"/>
          <p14:tracePt t="93393" x="1868488" y="4297363"/>
          <p14:tracePt t="93403" x="1860550" y="4289425"/>
          <p14:tracePt t="93413" x="1846263" y="4289425"/>
          <p14:tracePt t="93419" x="1839913" y="4289425"/>
          <p14:tracePt t="93429" x="1825625" y="4289425"/>
          <p14:tracePt t="93433" x="1811338" y="4283075"/>
          <p14:tracePt t="93443" x="1804988" y="4275138"/>
          <p14:tracePt t="93453" x="1784350" y="4275138"/>
          <p14:tracePt t="93459" x="1776413" y="4275138"/>
          <p14:tracePt t="93469" x="1770063" y="4268788"/>
          <p14:tracePt t="93473" x="1763713" y="4268788"/>
          <p14:tracePt t="93483" x="1755775" y="4268788"/>
          <p14:tracePt t="93493" x="1749425" y="4262438"/>
          <p14:tracePt t="93499" x="1741488" y="4262438"/>
          <p14:tracePt t="93509" x="1735138" y="4262438"/>
          <p14:tracePt t="93515" x="1728788" y="4262438"/>
          <p14:tracePt t="93525" x="1720850" y="4262438"/>
          <p14:tracePt t="93535" x="1700213" y="4254500"/>
          <p14:tracePt t="93549" x="1693863" y="4248150"/>
          <p14:tracePt t="93566" x="1685925" y="4248150"/>
          <p14:tracePt t="93615" x="1679575" y="4248150"/>
          <p14:tracePt t="93646" x="1671638" y="4254500"/>
          <p14:tracePt t="93655" x="1665288" y="4262438"/>
          <p14:tracePt t="93661" x="1665288" y="4268788"/>
          <p14:tracePt t="93671" x="1657350" y="4283075"/>
          <p14:tracePt t="93676" x="1657350" y="4289425"/>
          <p14:tracePt t="93686" x="1651000" y="4303713"/>
          <p14:tracePt t="93696" x="1644650" y="4310063"/>
          <p14:tracePt t="93701" x="1644650" y="4318000"/>
          <p14:tracePt t="93712" x="1644650" y="4324350"/>
          <p14:tracePt t="93717" x="1644650" y="4332288"/>
          <p14:tracePt t="93726" x="1636713" y="4338638"/>
          <p14:tracePt t="93736" x="1630363" y="4344988"/>
          <p14:tracePt t="93752" x="1630363" y="4359275"/>
          <p14:tracePt t="93768" x="1630363" y="4367213"/>
          <p14:tracePt t="93777" x="1630363" y="4387850"/>
          <p14:tracePt t="94179" x="1651000" y="4381500"/>
          <p14:tracePt t="94185" x="1651000" y="4373563"/>
          <p14:tracePt t="94196" x="1665288" y="4367213"/>
          <p14:tracePt t="94201" x="1679575" y="4359275"/>
          <p14:tracePt t="94212" x="1693863" y="4352925"/>
          <p14:tracePt t="94222" x="1706563" y="4344988"/>
          <p14:tracePt t="94226" x="1714500" y="4344988"/>
          <p14:tracePt t="94235" x="1714500" y="4338638"/>
          <p14:tracePt t="94241" x="1720850" y="4338638"/>
          <p14:tracePt t="94251" x="1728788" y="4332288"/>
          <p14:tracePt t="94261" x="1735138" y="4324350"/>
          <p14:tracePt t="94266" x="1741488" y="4324350"/>
          <p14:tracePt t="94276" x="1741488" y="4318000"/>
          <p14:tracePt t="94283" x="1755775" y="4318000"/>
          <p14:tracePt t="94292" x="1755775" y="4310063"/>
          <p14:tracePt t="94303" x="1763713" y="4310063"/>
          <p14:tracePt t="94307" x="1770063" y="4310063"/>
          <p14:tracePt t="94315" x="1776413" y="4303713"/>
          <p14:tracePt t="94321" x="1776413" y="4297363"/>
          <p14:tracePt t="94341" x="1784350" y="4297363"/>
          <p14:tracePt t="94347" x="1784350" y="4289425"/>
          <p14:tracePt t="94371" x="1790700" y="4289425"/>
          <p14:tracePt t="94382" x="1790700" y="4275138"/>
          <p14:tracePt t="94402" x="1798638" y="4268788"/>
          <p14:tracePt t="94422" x="1804988" y="4254500"/>
          <p14:tracePt t="94444" x="1811338" y="4248150"/>
          <p14:tracePt t="94474" x="1819275" y="4248150"/>
          <p14:tracePt t="94483" x="1819275" y="4240213"/>
          <p14:tracePt t="94493" x="1825625" y="4240213"/>
          <p14:tracePt t="94534" x="1825625" y="4233863"/>
          <p14:tracePt t="94573" x="1833563" y="4233863"/>
          <p14:tracePt t="94669" x="1839913" y="4233863"/>
          <p14:tracePt t="94802" x="1839913" y="4240213"/>
          <p14:tracePt t="94816" x="1839913" y="4248150"/>
          <p14:tracePt t="94833" x="1839913" y="4254500"/>
          <p14:tracePt t="94842" x="1839913" y="4262438"/>
          <p14:tracePt t="94845" x="1839913" y="4268788"/>
          <p14:tracePt t="94871" x="1839913" y="4275138"/>
          <p14:tracePt t="94885" x="1839913" y="4283075"/>
          <p14:tracePt t="94958" x="1839913" y="4289425"/>
          <p14:tracePt t="94987" x="1839913" y="4297363"/>
          <p14:tracePt t="95023" x="1839913" y="4303713"/>
          <p14:tracePt t="95084" x="1839913" y="4310063"/>
          <p14:tracePt t="95406" x="1839913" y="4318000"/>
          <p14:tracePt t="95426" x="1839913" y="4324350"/>
          <p14:tracePt t="95447" x="1839913" y="4332288"/>
          <p14:tracePt t="95452" x="1839913" y="4338638"/>
          <p14:tracePt t="95461" x="1839913" y="4344988"/>
          <p14:tracePt t="95477" x="1839913" y="4352925"/>
          <p14:tracePt t="95487" x="1839913" y="4367213"/>
          <p14:tracePt t="95503" x="1839913" y="4373563"/>
          <p14:tracePt t="95507" x="1839913" y="4381500"/>
          <p14:tracePt t="95519" x="1839913" y="4387850"/>
          <p14:tracePt t="95524" x="1839913" y="4394200"/>
          <p14:tracePt t="95536" x="1839913" y="4402138"/>
          <p14:tracePt t="95544" x="1839913" y="4422775"/>
          <p14:tracePt t="95547" x="1839913" y="4429125"/>
          <p14:tracePt t="95557" x="1839913" y="4451350"/>
          <p14:tracePt t="95563" x="1839913" y="4471988"/>
          <p14:tracePt t="95573" x="1839913" y="4486275"/>
          <p14:tracePt t="95584" x="1839913" y="4506913"/>
          <p14:tracePt t="95601" x="1839913" y="4521200"/>
          <p14:tracePt t="95604" x="1839913" y="4527550"/>
          <p14:tracePt t="95613" x="1839913" y="4541838"/>
          <p14:tracePt t="95624" x="1839913" y="4562475"/>
          <p14:tracePt t="95640" x="1839913" y="4576763"/>
          <p14:tracePt t="95645" x="1839913" y="4591050"/>
          <p14:tracePt t="95654" x="1839913" y="4597400"/>
          <p14:tracePt t="95664" x="1839913" y="4618038"/>
          <p14:tracePt t="95679" x="1839913" y="4632325"/>
          <p14:tracePt t="95684" x="1839913" y="4646613"/>
          <p14:tracePt t="95693" x="1839913" y="4660900"/>
          <p14:tracePt t="95703" x="1839913" y="4702175"/>
          <p14:tracePt t="95709" x="1839913" y="4716463"/>
          <p14:tracePt t="95719" x="1839913" y="4737100"/>
          <p14:tracePt t="95725" x="1839913" y="4765675"/>
          <p14:tracePt t="95735" x="1839913" y="4786313"/>
          <p14:tracePt t="95745" x="1839913" y="4821238"/>
          <p14:tracePt t="95749" x="1839913" y="4829175"/>
          <p14:tracePt t="95759" x="1839913" y="4849813"/>
          <p14:tracePt t="95765" x="1839913" y="4870450"/>
          <p14:tracePt t="95775" x="1839913" y="4884738"/>
          <p14:tracePt t="95785" x="1839913" y="4913313"/>
          <p14:tracePt t="95799" x="1846263" y="4926013"/>
          <p14:tracePt t="95805" x="1846263" y="4940300"/>
          <p14:tracePt t="95815" x="1846263" y="4954588"/>
          <p14:tracePt t="95826" x="1854200" y="4989513"/>
          <p14:tracePt t="95841" x="1860550" y="5003800"/>
          <p14:tracePt t="95845" x="1860550" y="5010150"/>
          <p14:tracePt t="95855" x="1860550" y="5030788"/>
          <p14:tracePt t="95865" x="1868488" y="5045075"/>
          <p14:tracePt t="95881" x="1868488" y="5059363"/>
          <p14:tracePt t="95885" x="1868488" y="5073650"/>
          <p14:tracePt t="95895" x="1874838" y="5080000"/>
          <p14:tracePt t="95905" x="1874838" y="5094288"/>
          <p14:tracePt t="95911" x="1874838" y="5102225"/>
          <p14:tracePt t="95921" x="1874838" y="5114925"/>
          <p14:tracePt t="95925" x="1874838" y="5122863"/>
          <p14:tracePt t="95937" x="1874838" y="5129213"/>
          <p14:tracePt t="95947" x="1874838" y="5143500"/>
          <p14:tracePt t="95952" x="1874838" y="5149850"/>
          <p14:tracePt t="95970" x="1874838" y="5164138"/>
          <p14:tracePt t="95978" x="1874838" y="5178425"/>
          <p14:tracePt t="95987" x="1874838" y="5184775"/>
          <p14:tracePt t="96001" x="1874838" y="5192713"/>
          <p14:tracePt t="96007" x="1881188" y="5199063"/>
          <p14:tracePt t="96018" x="1881188" y="5207000"/>
          <p14:tracePt t="96027" x="1881188" y="5213350"/>
          <p14:tracePt t="96037" x="1881188" y="5219700"/>
          <p14:tracePt t="96047" x="1881188" y="5233988"/>
          <p14:tracePt t="96058" x="1881188" y="5248275"/>
          <p14:tracePt t="96070" x="1889125" y="5262563"/>
          <p14:tracePt t="96076" x="1889125" y="5268913"/>
          <p14:tracePt t="96086" x="1889125" y="5276850"/>
          <p14:tracePt t="96089" x="1889125" y="5283200"/>
          <p14:tracePt t="96098" x="1889125" y="5291138"/>
          <p14:tracePt t="96108" x="1889125" y="5303838"/>
          <p14:tracePt t="96115" x="1889125" y="5311775"/>
          <p14:tracePt t="96124" x="1889125" y="5318125"/>
          <p14:tracePt t="96128" x="1889125" y="5326063"/>
          <p14:tracePt t="96138" x="1889125" y="5338763"/>
          <p14:tracePt t="96148" x="1889125" y="5353050"/>
          <p14:tracePt t="96163" x="1889125" y="5360988"/>
          <p14:tracePt t="96170" x="1889125" y="5367338"/>
          <p14:tracePt t="96179" x="1889125" y="5373688"/>
          <p14:tracePt t="96189" x="1889125" y="5381625"/>
          <p14:tracePt t="96193" x="1889125" y="5387975"/>
          <p14:tracePt t="96209" x="1889125" y="5395913"/>
          <p14:tracePt t="96219" x="1895475" y="5410200"/>
          <p14:tracePt t="96229" x="1895475" y="5416550"/>
          <p14:tracePt t="96234" x="1895475" y="5422900"/>
          <p14:tracePt t="96251" x="1903413" y="5437188"/>
          <p14:tracePt t="96271" x="1903413" y="5451475"/>
          <p14:tracePt t="96274" x="1903413" y="5457825"/>
          <p14:tracePt t="96291" x="1903413" y="5472113"/>
          <p14:tracePt t="96300" x="1903413" y="5480050"/>
          <p14:tracePt t="96310" x="1903413" y="5486400"/>
          <p14:tracePt t="96320" x="1903413" y="5492750"/>
          <p14:tracePt t="96330" x="1903413" y="5500688"/>
          <p14:tracePt t="96340" x="1903413" y="5507038"/>
          <p14:tracePt t="96350" x="1903413" y="5514975"/>
          <p14:tracePt t="96366" x="1903413" y="5521325"/>
          <p14:tracePt t="96369" x="1909763" y="5527675"/>
          <p14:tracePt t="96380" x="1909763" y="5535613"/>
          <p14:tracePt t="96390" x="1917700" y="5549900"/>
          <p14:tracePt t="96406" x="1917700" y="5556250"/>
          <p14:tracePt t="96412" x="1917700" y="5570538"/>
          <p14:tracePt t="96422" x="1924050" y="5570538"/>
          <p14:tracePt t="96432" x="1924050" y="5584825"/>
          <p14:tracePt t="96442" x="1924050" y="5591175"/>
          <p14:tracePt t="96452" x="1930400" y="5591175"/>
          <p14:tracePt t="96531" x="1938338" y="5591175"/>
          <p14:tracePt t="96551" x="1944688" y="5591175"/>
          <p14:tracePt t="96568" x="1944688" y="5584825"/>
          <p14:tracePt t="96571" x="1952625" y="5584825"/>
          <p14:tracePt t="96582" x="1952625" y="5570538"/>
          <p14:tracePt t="96591" x="1973263" y="5549900"/>
          <p14:tracePt t="96597" x="1979613" y="5541963"/>
          <p14:tracePt t="96607" x="1993900" y="5527675"/>
          <p14:tracePt t="96611" x="2000250" y="5500688"/>
          <p14:tracePt t="96622" x="2014538" y="5480050"/>
          <p14:tracePt t="96636" x="2035175" y="5445125"/>
          <p14:tracePt t="96638" x="2035175" y="5437188"/>
          <p14:tracePt t="96648" x="2049463" y="5416550"/>
          <p14:tracePt t="96653" x="2063750" y="5402263"/>
          <p14:tracePt t="96663" x="2070100" y="5381625"/>
          <p14:tracePt t="96675" x="2084388" y="5353050"/>
          <p14:tracePt t="96678" x="2084388" y="5346700"/>
          <p14:tracePt t="96689" x="2084388" y="5332413"/>
          <p14:tracePt t="96695" x="2084388" y="5311775"/>
          <p14:tracePt t="96705" x="2084388" y="5291138"/>
          <p14:tracePt t="96715" x="2092325" y="5248275"/>
          <p14:tracePt t="96719" x="2098675" y="5241925"/>
          <p14:tracePt t="96727" x="2106613" y="5219700"/>
          <p14:tracePt t="96733" x="2112963" y="5199063"/>
          <p14:tracePt t="96743" x="2112963" y="5184775"/>
          <p14:tracePt t="96753" x="2127250" y="5137150"/>
          <p14:tracePt t="96763" x="2127250" y="5122863"/>
          <p14:tracePt t="96769" x="2133600" y="5114925"/>
          <p14:tracePt t="96774" x="2133600" y="5102225"/>
          <p14:tracePt t="96785" x="2133600" y="5087938"/>
          <p14:tracePt t="96795" x="2141538" y="5067300"/>
          <p14:tracePt t="96800" x="2147888" y="5059363"/>
          <p14:tracePt t="96812" x="2147888" y="5053013"/>
          <p14:tracePt t="96814" x="2154238" y="5038725"/>
          <p14:tracePt t="96824" x="2162175" y="5018088"/>
          <p14:tracePt t="96834" x="2176463" y="4989513"/>
          <p14:tracePt t="96840" x="2176463" y="4983163"/>
          <p14:tracePt t="96851" x="2182813" y="4968875"/>
          <p14:tracePt t="96855" x="2189163" y="4948238"/>
          <p14:tracePt t="96866" x="2197100" y="4933950"/>
          <p14:tracePt t="96875" x="2203450" y="4905375"/>
          <p14:tracePt t="96879" x="2203450" y="4899025"/>
          <p14:tracePt t="96890" x="2217738" y="4884738"/>
          <p14:tracePt t="96895" x="2217738" y="4870450"/>
          <p14:tracePt t="96905" x="2224088" y="4856163"/>
          <p14:tracePt t="96915" x="2238375" y="4841875"/>
          <p14:tracePt t="96919" x="2238375" y="4829175"/>
          <p14:tracePt t="96929" x="2246313" y="4821238"/>
          <p14:tracePt t="96935" x="2252663" y="4806950"/>
          <p14:tracePt t="96945" x="2266950" y="4794250"/>
          <p14:tracePt t="96955" x="2273300" y="4779963"/>
          <p14:tracePt t="96969" x="2287588" y="4759325"/>
          <p14:tracePt t="96975" x="2295525" y="4751388"/>
          <p14:tracePt t="96985" x="2301875" y="4745038"/>
          <p14:tracePt t="96995" x="2308225" y="4724400"/>
          <p14:tracePt t="97001" x="2316163" y="4724400"/>
          <p14:tracePt t="97011" x="2316163" y="4716463"/>
          <p14:tracePt t="97015" x="2330450" y="4710113"/>
          <p14:tracePt t="97025" x="2336800" y="4702175"/>
          <p14:tracePt t="97035" x="2357438" y="4681538"/>
          <p14:tracePt t="97041" x="2365375" y="4675188"/>
          <p14:tracePt t="97051" x="2378075" y="4660900"/>
          <p14:tracePt t="97055" x="2392363" y="4652963"/>
          <p14:tracePt t="97066" x="2400300" y="4640263"/>
          <p14:tracePt t="97075" x="2413000" y="4618038"/>
          <p14:tracePt t="97091" x="2420938" y="4605338"/>
          <p14:tracePt t="97097" x="2420938" y="4591050"/>
          <p14:tracePt t="97107" x="2427288" y="4583113"/>
          <p14:tracePt t="97119" x="2435225" y="4576763"/>
          <p14:tracePt t="97121" x="2435225" y="4570413"/>
          <p14:tracePt t="97131" x="2435225" y="4562475"/>
          <p14:tracePt t="97137" x="2441575" y="4556125"/>
          <p14:tracePt t="97158" x="2447925" y="4541838"/>
          <p14:tracePt t="97168" x="2455863" y="4533900"/>
          <p14:tracePt t="97179" x="2455863" y="4527550"/>
          <p14:tracePt t="97189" x="2462213" y="4521200"/>
          <p14:tracePt t="97198" x="2462213" y="4513263"/>
          <p14:tracePt t="97205" x="2470150" y="4513263"/>
          <p14:tracePt t="97214" x="2470150" y="4498975"/>
          <p14:tracePt t="97228" x="2470150" y="4492625"/>
          <p14:tracePt t="97238" x="2476500" y="4478338"/>
          <p14:tracePt t="97255" x="2482850" y="4471988"/>
          <p14:tracePt t="97259" x="2482850" y="4464050"/>
          <p14:tracePt t="97268" x="2482850" y="4457700"/>
          <p14:tracePt t="97278" x="2482850" y="4443413"/>
          <p14:tracePt t="97284" x="2482850" y="4437063"/>
          <p14:tracePt t="97293" x="2490788" y="4429125"/>
          <p14:tracePt t="97307" x="2490788" y="4422775"/>
          <p14:tracePt t="97318" x="2490788" y="4416425"/>
          <p14:tracePt t="97340" x="2490788" y="4402138"/>
          <p14:tracePt t="97360" x="2490788" y="4394200"/>
          <p14:tracePt t="97374" x="2490788" y="4387850"/>
          <p14:tracePt t="97380" x="2497138" y="4381500"/>
          <p14:tracePt t="97390" x="2497138" y="4373563"/>
          <p14:tracePt t="97400" x="2497138" y="4359275"/>
          <p14:tracePt t="97413" x="2497138" y="4352925"/>
          <p14:tracePt t="97429" x="2497138" y="4344988"/>
          <p14:tracePt t="97439" x="2497138" y="4338638"/>
          <p14:tracePt t="97455" x="2505075" y="4332288"/>
          <p14:tracePt t="97470" x="2505075" y="4324350"/>
          <p14:tracePt t="97480" x="2505075" y="4310063"/>
          <p14:tracePt t="97496" x="2505075" y="4303713"/>
          <p14:tracePt t="97500" x="2505075" y="4297363"/>
          <p14:tracePt t="97510" x="2505075" y="4289425"/>
          <p14:tracePt t="97525" x="2511425" y="4289425"/>
          <p14:tracePt t="97535" x="2511425" y="4283075"/>
          <p14:tracePt t="97582" x="2511425" y="4275138"/>
          <p14:tracePt t="97613" x="2511425" y="4268788"/>
          <p14:tracePt t="98000" x="2519363" y="4268788"/>
          <p14:tracePt t="98003" x="2525713" y="4268788"/>
          <p14:tracePt t="98009" x="2540000" y="4268788"/>
          <p14:tracePt t="98021" x="2609850" y="4254500"/>
          <p14:tracePt t="98026" x="2624138" y="4254500"/>
          <p14:tracePt t="98038" x="2671763" y="4248150"/>
          <p14:tracePt t="98040" x="2720975" y="4233863"/>
          <p14:tracePt t="98051" x="2770188" y="4219575"/>
          <p14:tracePt t="98060" x="2854325" y="4191000"/>
          <p14:tracePt t="98065" x="2868613" y="4184650"/>
          <p14:tracePt t="98075" x="2897188" y="4170363"/>
          <p14:tracePt t="98079" x="2938463" y="4156075"/>
          <p14:tracePt t="98089" x="2979738" y="4143375"/>
          <p14:tracePt t="98099" x="3022600" y="4121150"/>
          <p14:tracePt t="98105" x="3028950" y="4121150"/>
          <p14:tracePt t="98115" x="3036888" y="4121150"/>
          <p14:tracePt t="98119" x="3057525" y="4108450"/>
          <p14:tracePt t="98131" x="3063875" y="4108450"/>
          <p14:tracePt t="98141" x="3078163" y="4100513"/>
          <p14:tracePt t="98145" x="3086100" y="4094163"/>
          <p14:tracePt t="98161" x="3086100" y="4086225"/>
          <p14:tracePt t="98171" x="3092450" y="4079875"/>
          <p14:tracePt t="98181" x="3092450" y="4065588"/>
          <p14:tracePt t="98195" x="3092450" y="4059238"/>
          <p14:tracePt t="98201" x="3092450" y="4051300"/>
          <p14:tracePt t="98221" x="3092450" y="4044950"/>
          <p14:tracePt t="98225" x="3092450" y="4038600"/>
          <p14:tracePt t="98236" x="3086100" y="4038600"/>
          <p14:tracePt t="98267" x="3078163" y="4038600"/>
          <p14:tracePt t="98277" x="3071813" y="4038600"/>
          <p14:tracePt t="98282" x="3057525" y="4044950"/>
          <p14:tracePt t="98291" x="3049588" y="4044950"/>
          <p14:tracePt t="98302" x="3028950" y="4065588"/>
          <p14:tracePt t="98308" x="3014663" y="4073525"/>
          <p14:tracePt t="98318" x="3001963" y="4079875"/>
          <p14:tracePt t="98322" x="2994025" y="4086225"/>
          <p14:tracePt t="98331" x="2979738" y="4108450"/>
          <p14:tracePt t="98341" x="2959100" y="4129088"/>
          <p14:tracePt t="98347" x="2952750" y="4135438"/>
          <p14:tracePt t="98357" x="2944813" y="4143375"/>
          <p14:tracePt t="98363" x="2938463" y="4156075"/>
          <p14:tracePt t="98374" x="2938463" y="4164013"/>
          <p14:tracePt t="98383" x="2932113" y="4191000"/>
          <p14:tracePt t="98397" x="2924175" y="4198938"/>
          <p14:tracePt t="98404" x="2917825" y="4219575"/>
          <p14:tracePt t="98415" x="2917825" y="4227513"/>
          <p14:tracePt t="98424" x="2917825" y="4248150"/>
          <p14:tracePt t="98439" x="2917825" y="4262438"/>
          <p14:tracePt t="98444" x="2917825" y="4283075"/>
          <p14:tracePt t="98455" x="2917825" y="4303713"/>
          <p14:tracePt t="98465" x="2917825" y="4338638"/>
          <p14:tracePt t="98468" x="2917825" y="4352925"/>
          <p14:tracePt t="98479" x="2909888" y="4381500"/>
          <p14:tracePt t="98483" x="2909888" y="4408488"/>
          <p14:tracePt t="98493" x="2909888" y="4437063"/>
          <p14:tracePt t="98503" x="2909888" y="4486275"/>
          <p14:tracePt t="98509" x="2909888" y="4498975"/>
          <p14:tracePt t="98520" x="2909888" y="4533900"/>
          <p14:tracePt t="98523" x="2909888" y="4562475"/>
          <p14:tracePt t="98533" x="2903538" y="4591050"/>
          <p14:tracePt t="98544" x="2897188" y="4667250"/>
          <p14:tracePt t="98550" x="2897188" y="4675188"/>
          <p14:tracePt t="98560" x="2897188" y="4695825"/>
          <p14:tracePt t="98564" x="2897188" y="4724400"/>
          <p14:tracePt t="98574" x="2897188" y="4759325"/>
          <p14:tracePt t="98584" x="2889250" y="4800600"/>
          <p14:tracePt t="98590" x="2889250" y="4814888"/>
          <p14:tracePt t="98600" x="2889250" y="4849813"/>
          <p14:tracePt t="98606" x="2889250" y="4876800"/>
          <p14:tracePt t="98615" x="2889250" y="4905375"/>
          <p14:tracePt t="98625" x="2889250" y="4954588"/>
          <p14:tracePt t="98629" x="2889250" y="4960938"/>
          <p14:tracePt t="98639" x="2889250" y="4983163"/>
          <p14:tracePt t="98645" x="2889250" y="5003800"/>
          <p14:tracePt t="98655" x="2889250" y="5024438"/>
          <p14:tracePt t="98666" x="2897188" y="5067300"/>
          <p14:tracePt t="98670" x="2897188" y="5073650"/>
          <p14:tracePt t="98680" x="2903538" y="5094288"/>
          <p14:tracePt t="98687" x="2903538" y="5108575"/>
          <p14:tracePt t="98697" x="2909888" y="5122863"/>
          <p14:tracePt t="98706" x="2924175" y="5143500"/>
          <p14:tracePt t="98722" x="2924175" y="5149850"/>
          <p14:tracePt t="98726" x="2932113" y="5157788"/>
          <p14:tracePt t="98751" x="2932113" y="5164138"/>
          <p14:tracePt t="98765" x="2938463" y="5164138"/>
          <p14:tracePt t="98775" x="2944813" y="5164138"/>
          <p14:tracePt t="98787" x="2959100" y="5149850"/>
          <p14:tracePt t="98791" x="2967038" y="5149850"/>
          <p14:tracePt t="98801" x="2987675" y="5114925"/>
          <p14:tracePt t="98805" x="3001963" y="5087938"/>
          <p14:tracePt t="98817" x="3008313" y="5053013"/>
          <p14:tracePt t="98827" x="3014663" y="4989513"/>
          <p14:tracePt t="98831" x="3014663" y="4975225"/>
          <p14:tracePt t="98841" x="3014663" y="4948238"/>
          <p14:tracePt t="98847" x="3014663" y="4926013"/>
          <p14:tracePt t="98858" x="3014663" y="4905375"/>
          <p14:tracePt t="98868" x="3014663" y="4891088"/>
          <p14:tracePt t="98881" x="3014663" y="4884738"/>
          <p14:tracePt t="98901" x="3014663" y="4876800"/>
          <p14:tracePt t="99093" x="3014663" y="4870450"/>
          <p14:tracePt t="99110" x="3057525" y="4829175"/>
          <p14:tracePt t="99114" x="3071813" y="4821238"/>
          <p14:tracePt t="99123" x="3098800" y="4794250"/>
          <p14:tracePt t="99129" x="3141663" y="4765675"/>
          <p14:tracePt t="99139" x="3182938" y="4730750"/>
          <p14:tracePt t="99149" x="3246438" y="4695825"/>
          <p14:tracePt t="99153" x="3252788" y="4681538"/>
          <p14:tracePt t="99163" x="3273425" y="4667250"/>
          <p14:tracePt t="99170" x="3295650" y="4652963"/>
          <p14:tracePt t="99180" x="3302000" y="4640263"/>
          <p14:tracePt t="99190" x="3316288" y="4625975"/>
          <p14:tracePt t="99200" x="3322638" y="4618038"/>
          <p14:tracePt t="99209" x="3330575" y="4618038"/>
          <p14:tracePt t="99210" x="3336925" y="4611688"/>
          <p14:tracePt t="99220" x="3344863" y="4605338"/>
          <p14:tracePt t="99229" x="3365500" y="4591050"/>
          <p14:tracePt t="99235" x="3371850" y="4583113"/>
          <p14:tracePt t="99245" x="3386138" y="4576763"/>
          <p14:tracePt t="99249" x="3400425" y="4562475"/>
          <p14:tracePt t="99259" x="3421063" y="4548188"/>
          <p14:tracePt t="99269" x="3435350" y="4527550"/>
          <p14:tracePt t="99275" x="3449638" y="4521200"/>
          <p14:tracePt t="99285" x="3462338" y="4506913"/>
          <p14:tracePt t="99291" x="3476625" y="4478338"/>
          <p14:tracePt t="99301" x="3484563" y="4464050"/>
          <p14:tracePt t="99311" x="3498850" y="4422775"/>
          <p14:tracePt t="99315" x="3498850" y="4416425"/>
          <p14:tracePt t="99325" x="3505200" y="4394200"/>
          <p14:tracePt t="99331" x="3505200" y="4367213"/>
          <p14:tracePt t="99341" x="3505200" y="4344988"/>
          <p14:tracePt t="99351" x="3505200" y="4310063"/>
          <p14:tracePt t="99355" x="3505200" y="4303713"/>
          <p14:tracePt t="99365" x="3505200" y="4283075"/>
          <p14:tracePt t="99371" x="3498850" y="4262438"/>
          <p14:tracePt t="99381" x="3490913" y="4240213"/>
          <p14:tracePt t="99392" x="3484563" y="4205288"/>
          <p14:tracePt t="99398" x="3476625" y="4198938"/>
          <p14:tracePt t="99407" x="3470275" y="4184650"/>
          <p14:tracePt t="99411" x="3462338" y="4164013"/>
          <p14:tracePt t="99421" x="3449638" y="4149725"/>
          <p14:tracePt t="99431" x="3427413" y="4129088"/>
          <p14:tracePt t="99438" x="3406775" y="4114800"/>
          <p14:tracePt t="99447" x="3392488" y="4100513"/>
          <p14:tracePt t="99451" x="3386138" y="4086225"/>
          <p14:tracePt t="99461" x="3371850" y="4073525"/>
          <p14:tracePt t="99471" x="3351213" y="4073525"/>
          <p14:tracePt t="99481" x="3351213" y="4065588"/>
          <p14:tracePt t="99488" x="3344863" y="4065588"/>
          <p14:tracePt t="99516" x="3336925" y="4065588"/>
          <p14:tracePt t="99517" x="3330575" y="4065588"/>
          <p14:tracePt t="99533" x="3322638" y="4065588"/>
          <p14:tracePt t="99543" x="3316288" y="4065588"/>
          <p14:tracePt t="99554" x="3302000" y="4079875"/>
          <p14:tracePt t="99557" x="3295650" y="4086225"/>
          <p14:tracePt t="99568" x="3281363" y="4100513"/>
          <p14:tracePt t="99574" x="3267075" y="4129088"/>
          <p14:tracePt t="99584" x="3260725" y="4149725"/>
          <p14:tracePt t="99595" x="3232150" y="4191000"/>
          <p14:tracePt t="99598" x="3225800" y="4198938"/>
          <p14:tracePt t="99608" x="3217863" y="4233863"/>
          <p14:tracePt t="99614" x="3211513" y="4254500"/>
          <p14:tracePt t="99623" x="3203575" y="4283075"/>
          <p14:tracePt t="99633" x="3203575" y="4318000"/>
          <p14:tracePt t="99639" x="3203575" y="4332288"/>
          <p14:tracePt t="99649" x="3203575" y="4352925"/>
          <p14:tracePt t="99654" x="3203575" y="4373563"/>
          <p14:tracePt t="99663" x="3203575" y="4387850"/>
          <p14:tracePt t="99674" x="3203575" y="4429125"/>
          <p14:tracePt t="99679" x="3203575" y="4437063"/>
          <p14:tracePt t="99689" x="3211513" y="4457700"/>
          <p14:tracePt t="99693" x="3217863" y="4492625"/>
          <p14:tracePt t="99704" x="3225800" y="4513263"/>
          <p14:tracePt t="99714" x="3238500" y="4591050"/>
          <p14:tracePt t="99723" x="3246438" y="4618038"/>
          <p14:tracePt t="99729" x="3246438" y="4632325"/>
          <p14:tracePt t="99734" x="3252788" y="4660900"/>
          <p14:tracePt t="99746" x="3252788" y="4702175"/>
          <p14:tracePt t="99757" x="3260725" y="4751388"/>
          <p14:tracePt t="99760" x="3260725" y="4759325"/>
          <p14:tracePt t="99772" x="3267075" y="4786313"/>
          <p14:tracePt t="99776" x="3267075" y="4806950"/>
          <p14:tracePt t="99788" x="3273425" y="4829175"/>
          <p14:tracePt t="99796" x="3273425" y="4870450"/>
          <p14:tracePt t="99800" x="3273425" y="4876800"/>
          <p14:tracePt t="99810" x="3281363" y="4899025"/>
          <p14:tracePt t="99815" x="3287713" y="4919663"/>
          <p14:tracePt t="99825" x="3287713" y="4940300"/>
          <p14:tracePt t="99835" x="3287713" y="4983163"/>
          <p14:tracePt t="99839" x="3295650" y="4983163"/>
          <p14:tracePt t="99850" x="3295650" y="5010150"/>
          <p14:tracePt t="99855" x="3302000" y="5024438"/>
          <p14:tracePt t="99866" x="3302000" y="5045075"/>
          <p14:tracePt t="99875" x="3309938" y="5080000"/>
          <p14:tracePt t="99882" x="3309938" y="5094288"/>
          <p14:tracePt t="99892" x="3316288" y="5108575"/>
          <p14:tracePt t="99896" x="3322638" y="5122863"/>
          <p14:tracePt t="99907" x="3322638" y="5137150"/>
          <p14:tracePt t="99917" x="3330575" y="5164138"/>
          <p14:tracePt t="99923" x="3330575" y="5178425"/>
          <p14:tracePt t="99932" x="3330575" y="5192713"/>
          <p14:tracePt t="99936" x="3336925" y="5199063"/>
          <p14:tracePt t="99947" x="3344863" y="5219700"/>
          <p14:tracePt t="99955" x="3351213" y="5241925"/>
          <p14:tracePt t="99962" x="3351213" y="5248275"/>
          <p14:tracePt t="99973" x="3351213" y="5262563"/>
          <p14:tracePt t="99979" x="3357563" y="5268913"/>
          <p14:tracePt t="99990" x="3365500" y="5283200"/>
          <p14:tracePt t="99998" x="3365500" y="5318125"/>
          <p14:tracePt t="100008" x="3371850" y="5318125"/>
          <p14:tracePt t="100012" x="3379788" y="5332413"/>
          <p14:tracePt t="100018" x="3379788" y="5338763"/>
          <p14:tracePt t="100029" x="3386138" y="5360988"/>
          <p14:tracePt t="100040" x="3400425" y="5381625"/>
          <p14:tracePt t="100052" x="3406775" y="5395913"/>
          <p14:tracePt t="100058" x="3414713" y="5402263"/>
          <p14:tracePt t="100068" x="3421063" y="5410200"/>
          <p14:tracePt t="100078" x="3427413" y="5430838"/>
          <p14:tracePt t="100082" x="3435350" y="5430838"/>
          <p14:tracePt t="100094" x="3441700" y="5437188"/>
          <p14:tracePt t="100098" x="3449638" y="5445125"/>
          <p14:tracePt t="100107" x="3455988" y="5451475"/>
          <p14:tracePt t="100117" x="3462338" y="5457825"/>
          <p14:tracePt t="100133" x="3470275" y="5457825"/>
          <p14:tracePt t="100138" x="3476625" y="5465763"/>
          <p14:tracePt t="100157" x="3484563" y="5465763"/>
          <p14:tracePt t="100177" x="3490913" y="5465763"/>
          <p14:tracePt t="100188" x="3498850" y="5465763"/>
          <p14:tracePt t="100198" x="3519488" y="5457825"/>
          <p14:tracePt t="100206" x="3525838" y="5457825"/>
          <p14:tracePt t="100214" x="3525838" y="5445125"/>
          <p14:tracePt t="100219" x="3546475" y="5437188"/>
          <p14:tracePt t="100229" x="3554413" y="5416550"/>
          <p14:tracePt t="100239" x="3595688" y="5353050"/>
          <p14:tracePt t="100243" x="3595688" y="5346700"/>
          <p14:tracePt t="100253" x="3609975" y="5311775"/>
          <p14:tracePt t="100259" x="3624263" y="5283200"/>
          <p14:tracePt t="100271" x="3644900" y="5241925"/>
          <p14:tracePt t="100279" x="3659188" y="5172075"/>
          <p14:tracePt t="100283" x="3665538" y="5157788"/>
          <p14:tracePt t="100293" x="3665538" y="5114925"/>
          <p14:tracePt t="100299" x="3673475" y="5067300"/>
          <p14:tracePt t="100309" x="3679825" y="5018088"/>
          <p14:tracePt t="100320" x="3679825" y="4933950"/>
          <p14:tracePt t="100326" x="3679825" y="4919663"/>
          <p14:tracePt t="100336" x="3665538" y="4870450"/>
          <p14:tracePt t="100340" x="3651250" y="4814888"/>
          <p14:tracePt t="100349" x="3644900" y="4751388"/>
          <p14:tracePt t="100359" x="3616325" y="4675188"/>
          <p14:tracePt t="100365" x="3616325" y="4652963"/>
          <p14:tracePt t="100375" x="3603625" y="4618038"/>
          <p14:tracePt t="100379" x="3595688" y="4576763"/>
          <p14:tracePt t="100389" x="3581400" y="4556125"/>
          <p14:tracePt t="100399" x="3575050" y="4506913"/>
          <p14:tracePt t="100405" x="3568700" y="4498975"/>
          <p14:tracePt t="100415" x="3568700" y="4486275"/>
          <p14:tracePt t="100419" x="3560763" y="4457700"/>
          <p14:tracePt t="100431" x="3554413" y="4443413"/>
          <p14:tracePt t="100441" x="3546475" y="4416425"/>
          <p14:tracePt t="100445" x="3540125" y="4408488"/>
          <p14:tracePt t="100455" x="3540125" y="4394200"/>
          <p14:tracePt t="100461" x="3533775" y="4381500"/>
          <p14:tracePt t="100481" x="3533775" y="4367213"/>
          <p14:tracePt t="100485" x="3533775" y="4359275"/>
          <p14:tracePt t="100495" x="3525838" y="4352925"/>
          <p14:tracePt t="100503" x="3525838" y="4338638"/>
          <p14:tracePt t="100513" x="3525838" y="4324350"/>
          <p14:tracePt t="100523" x="3519488" y="4318000"/>
          <p14:tracePt t="100527" x="3519488" y="4310063"/>
          <p14:tracePt t="100533" x="3519488" y="4303713"/>
          <p14:tracePt t="100543" x="3519488" y="4289425"/>
          <p14:tracePt t="100553" x="3519488" y="4268788"/>
          <p14:tracePt t="100569" x="3519488" y="4254500"/>
          <p14:tracePt t="100573" x="3519488" y="4248150"/>
          <p14:tracePt t="100584" x="3519488" y="4240213"/>
          <p14:tracePt t="100596" x="3519488" y="4233863"/>
          <p14:tracePt t="100600" x="3519488" y="4227513"/>
          <p14:tracePt t="100610" x="3519488" y="4219575"/>
          <p14:tracePt t="100616" x="3519488" y="4213225"/>
          <p14:tracePt t="100629" x="3519488" y="4198938"/>
          <p14:tracePt t="100649" x="3519488" y="4184650"/>
          <p14:tracePt t="100659" x="3519488" y="4178300"/>
          <p14:tracePt t="100672" x="3519488" y="4170363"/>
          <p14:tracePt t="100692" x="3525838" y="4164013"/>
          <p14:tracePt t="100725" x="3525838" y="4156075"/>
          <p14:tracePt t="100788" x="3525838" y="4149725"/>
          <p14:tracePt t="101872" x="3525838" y="4143375"/>
          <p14:tracePt t="103228" x="3519488" y="4143375"/>
          <p14:tracePt t="103243" x="3511550" y="4143375"/>
          <p14:tracePt t="103247" x="3505200" y="4149725"/>
          <p14:tracePt t="103257" x="3498850" y="4156075"/>
          <p14:tracePt t="103278" x="3498850" y="4164013"/>
          <p14:tracePt t="103288" x="3490913" y="4164013"/>
          <p14:tracePt t="103360" x="3490913" y="4170363"/>
          <p14:tracePt t="103540" x="3484563" y="4178300"/>
          <p14:tracePt t="103551" x="3484563" y="4184650"/>
          <p14:tracePt t="103555" x="3476625" y="4191000"/>
          <p14:tracePt t="103572" x="3476625" y="4198938"/>
          <p14:tracePt t="103582" x="3476625" y="4205288"/>
          <p14:tracePt t="103592" x="3476625" y="4213225"/>
          <p14:tracePt t="104146" x="3470275" y="4213225"/>
          <p14:tracePt t="104183" x="3462338" y="4213225"/>
          <p14:tracePt t="104202" x="3462338" y="4219575"/>
          <p14:tracePt t="104211" x="3455988" y="4219575"/>
          <p14:tracePt t="104221" x="3449638" y="4227513"/>
          <p14:tracePt t="104231" x="3441700" y="4227513"/>
          <p14:tracePt t="104241" x="3427413" y="4227513"/>
          <p14:tracePt t="104252" x="3392488" y="4227513"/>
          <p14:tracePt t="104259" x="3386138" y="4227513"/>
          <p14:tracePt t="104267" x="3371850" y="4227513"/>
          <p14:tracePt t="104271" x="3351213" y="4227513"/>
          <p14:tracePt t="104281" x="3344863" y="4227513"/>
          <p14:tracePt t="104291" x="3316288" y="4227513"/>
          <p14:tracePt t="104298" x="3309938" y="4227513"/>
          <p14:tracePt t="104308" x="3295650" y="4227513"/>
          <p14:tracePt t="104311" x="3281363" y="4227513"/>
          <p14:tracePt t="104323" x="3273425" y="4227513"/>
          <p14:tracePt t="104333" x="3267075" y="4227513"/>
          <p14:tracePt t="104348" x="3260725" y="4227513"/>
          <p14:tracePt t="104361" x="3252788" y="4227513"/>
          <p14:tracePt t="104374" x="3252788" y="4219575"/>
          <p14:tracePt t="104378" x="3246438" y="4219575"/>
          <p14:tracePt t="104394" x="3232150" y="4213225"/>
          <p14:tracePt t="104403" x="3217863" y="4205288"/>
          <p14:tracePt t="104413" x="3190875" y="4191000"/>
          <p14:tracePt t="104417" x="3182938" y="4191000"/>
          <p14:tracePt t="104427" x="3168650" y="4184650"/>
          <p14:tracePt t="104434" x="3121025" y="4178300"/>
          <p14:tracePt t="104443" x="3071813" y="4164013"/>
          <p14:tracePt t="104454" x="3008313" y="4149725"/>
          <p14:tracePt t="104460" x="3001963" y="4149725"/>
          <p14:tracePt t="104469" x="2979738" y="4149725"/>
          <p14:tracePt t="104474" x="2952750" y="4143375"/>
          <p14:tracePt t="104483" x="2932113" y="4135438"/>
          <p14:tracePt t="104493" x="2882900" y="4129088"/>
          <p14:tracePt t="104499" x="2874963" y="4129088"/>
          <p14:tracePt t="104509" x="2860675" y="4129088"/>
          <p14:tracePt t="104514" x="2847975" y="4129088"/>
          <p14:tracePt t="104524" x="2840038" y="4135438"/>
          <p14:tracePt t="104533" x="2833688" y="4149725"/>
          <p14:tracePt t="104540" x="2825750" y="4149725"/>
          <p14:tracePt t="104550" x="2819400" y="4164013"/>
          <p14:tracePt t="104555" x="2819400" y="4170363"/>
          <p14:tracePt t="104564" x="2819400" y="4184650"/>
          <p14:tracePt t="104575" x="2813050" y="4213225"/>
          <p14:tracePt t="104580" x="2813050" y="4219575"/>
          <p14:tracePt t="104590" x="2813050" y="4240213"/>
          <p14:tracePt t="104596" x="2813050" y="4268788"/>
          <p14:tracePt t="104606" x="2813050" y="4297363"/>
          <p14:tracePt t="104612" x="2819400" y="4324350"/>
          <p14:tracePt t="104622" x="2833688" y="4344988"/>
          <p14:tracePt t="104632" x="2860675" y="4381500"/>
          <p14:tracePt t="104636" x="2868613" y="4394200"/>
          <p14:tracePt t="104646" x="2874963" y="4402138"/>
          <p14:tracePt t="104651" x="2882900" y="4408488"/>
          <p14:tracePt t="104661" x="2897188" y="4408488"/>
          <p14:tracePt t="104671" x="2909888" y="4416425"/>
          <p14:tracePt t="104681" x="2917825" y="4416425"/>
          <p14:tracePt t="104692" x="2924175" y="4416425"/>
          <p14:tracePt t="104702" x="2938463" y="4416425"/>
          <p14:tracePt t="104711" x="2952750" y="4402138"/>
          <p14:tracePt t="104718" x="2959100" y="4394200"/>
          <p14:tracePt t="104728" x="2959100" y="4381500"/>
          <p14:tracePt t="104731" x="2967038" y="4373563"/>
          <p14:tracePt t="104742" x="2967038" y="4359275"/>
          <p14:tracePt t="104752" x="2967038" y="4344988"/>
          <p14:tracePt t="104758" x="2967038" y="4338638"/>
          <p14:tracePt t="104768" x="2959100" y="4324350"/>
          <p14:tracePt t="104772" x="2952750" y="4318000"/>
          <p14:tracePt t="104782" x="2944813" y="4310063"/>
          <p14:tracePt t="104793" x="2924175" y="4303713"/>
          <p14:tracePt t="104797" x="2917825" y="4303713"/>
          <p14:tracePt t="104808" x="2897188" y="4303713"/>
          <p14:tracePt t="104814" x="2889250" y="4303713"/>
          <p14:tracePt t="104823" x="2882900" y="4303713"/>
          <p14:tracePt t="104833" x="2868613" y="4310063"/>
          <p14:tracePt t="104837" x="2860675" y="4318000"/>
          <p14:tracePt t="104847" x="2854325" y="4338638"/>
          <p14:tracePt t="104853" x="2847975" y="4359275"/>
          <p14:tracePt t="104863" x="2847975" y="4381500"/>
          <p14:tracePt t="104874" x="2847975" y="4402138"/>
          <p14:tracePt t="104878" x="2847975" y="4408488"/>
          <p14:tracePt t="104888" x="2854325" y="4422775"/>
          <p14:tracePt t="104893" x="2860675" y="4429125"/>
          <p14:tracePt t="104904" x="2874963" y="4443413"/>
          <p14:tracePt t="104913" x="2897188" y="4451350"/>
          <p14:tracePt t="104924" x="2897188" y="4457700"/>
          <p14:tracePt t="104930" x="2903538" y="4457700"/>
          <p14:tracePt t="104934" x="2909888" y="4457700"/>
          <p14:tracePt t="104944" x="2917825" y="4457700"/>
          <p14:tracePt t="104954" x="2932113" y="4457700"/>
          <p14:tracePt t="104984" x="2932113" y="4451350"/>
          <p14:tracePt t="104995" x="2932113" y="4443413"/>
          <p14:tracePt t="105019" x="2932113" y="4437063"/>
          <p14:tracePt t="105075" x="2924175" y="4437063"/>
          <p14:tracePt t="106269" x="2932113" y="4429125"/>
          <p14:tracePt t="106279" x="2938463" y="4429125"/>
          <p14:tracePt t="106289" x="2967038" y="4416425"/>
          <p14:tracePt t="106305" x="2994025" y="4402138"/>
          <p14:tracePt t="106315" x="3014663" y="4394200"/>
          <p14:tracePt t="106321" x="3022600" y="4394200"/>
          <p14:tracePt t="106331" x="3036888" y="4394200"/>
          <p14:tracePt t="106335" x="3043238" y="4387850"/>
          <p14:tracePt t="106345" x="3057525" y="4387850"/>
          <p14:tracePt t="106355" x="3078163" y="4387850"/>
          <p14:tracePt t="106362" x="3086100" y="4381500"/>
          <p14:tracePt t="106371" x="3106738" y="4381500"/>
          <p14:tracePt t="106376" x="3121025" y="4381500"/>
          <p14:tracePt t="106385" x="3141663" y="4381500"/>
          <p14:tracePt t="106395" x="3182938" y="4381500"/>
          <p14:tracePt t="106401" x="3190875" y="4381500"/>
          <p14:tracePt t="106411" x="3203575" y="4381500"/>
          <p14:tracePt t="106415" x="3217863" y="4381500"/>
          <p14:tracePt t="106426" x="3232150" y="4381500"/>
          <p14:tracePt t="106437" x="3252788" y="4381500"/>
          <p14:tracePt t="106442" x="3260725" y="4381500"/>
          <p14:tracePt t="106451" x="3273425" y="4381500"/>
          <p14:tracePt t="106457" x="3287713" y="4381500"/>
          <p14:tracePt t="106467" x="3295650" y="4381500"/>
          <p14:tracePt t="106477" x="3309938" y="4381500"/>
          <p14:tracePt t="106502" x="3316288" y="4381500"/>
          <p14:tracePt t="106577" x="3322638" y="4381500"/>
          <p14:tracePt t="106597" x="3330575" y="4381500"/>
          <p14:tracePt t="106617" x="3336925" y="4381500"/>
          <p14:tracePt t="107304" x="3336925" y="4373563"/>
          <p14:tracePt t="107315" x="3336925" y="4367213"/>
          <p14:tracePt t="107320" x="3336925" y="4344988"/>
          <p14:tracePt t="107329" x="3322638" y="4310063"/>
          <p14:tracePt t="107339" x="3260725" y="4213225"/>
          <p14:tracePt t="107344" x="3246438" y="4178300"/>
          <p14:tracePt t="107355" x="3176588" y="4073525"/>
          <p14:tracePt t="107359" x="3071813" y="3919538"/>
          <p14:tracePt t="107369" x="2924175" y="3743325"/>
          <p14:tracePt t="107379" x="2659063" y="3414713"/>
          <p14:tracePt t="107385" x="2616200" y="3373438"/>
          <p14:tracePt t="107395" x="2470150" y="3219450"/>
          <p14:tracePt t="107399" x="2281238" y="3016250"/>
          <p14:tracePt t="107409" x="2028825" y="2806700"/>
          <p14:tracePt t="107419" x="1546225" y="2351088"/>
          <p14:tracePt t="107425" x="1427163" y="2266950"/>
          <p14:tracePt t="107435" x="1119188" y="1993900"/>
          <p14:tracePt t="107439" x="825500" y="1749425"/>
          <p14:tracePt t="107449" x="573088" y="1546225"/>
          <p14:tracePt t="107459" x="252413" y="1295400"/>
          <p14:tracePt t="107465" x="217488" y="1258888"/>
          <p14:tracePt t="107475" x="147638" y="1196975"/>
          <p14:tracePt t="107481" x="112713" y="1154113"/>
          <p14:tracePt t="107491" x="98425" y="1127125"/>
          <p14:tracePt t="107501" x="84138" y="1092200"/>
          <p14:tracePt t="107505" x="76200" y="1077913"/>
          <p14:tracePt t="107515" x="63500" y="1042988"/>
          <p14:tracePt t="107521" x="34925" y="993775"/>
          <p14:tracePt t="107531" x="14288" y="9525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0FD659-F3A8-4A48-BF17-8CF4C48E26C9}"/>
              </a:ext>
            </a:extLst>
          </p:cNvPr>
          <p:cNvPicPr>
            <a:picLocks noGrp="1" noChangeAspect="1"/>
          </p:cNvPicPr>
          <p:nvPr>
            <p:ph idx="1"/>
          </p:nvPr>
        </p:nvPicPr>
        <p:blipFill>
          <a:blip r:embed="rId3"/>
          <a:stretch>
            <a:fillRect/>
          </a:stretch>
        </p:blipFill>
        <p:spPr>
          <a:xfrm>
            <a:off x="409575" y="1278751"/>
            <a:ext cx="8229600" cy="4258525"/>
          </a:xfrm>
          <a:prstGeom prst="rect">
            <a:avLst/>
          </a:prstGeom>
        </p:spPr>
      </p:pic>
      <p:sp>
        <p:nvSpPr>
          <p:cNvPr id="3" name="Slide Number Placeholder 2">
            <a:extLst>
              <a:ext uri="{FF2B5EF4-FFF2-40B4-BE49-F238E27FC236}">
                <a16:creationId xmlns:a16="http://schemas.microsoft.com/office/drawing/2014/main" id="{FA71711E-CA21-4C10-978A-CEA8F8799B48}"/>
              </a:ext>
            </a:extLst>
          </p:cNvPr>
          <p:cNvSpPr>
            <a:spLocks noGrp="1"/>
          </p:cNvSpPr>
          <p:nvPr>
            <p:ph type="sldNum" sz="quarter" idx="12"/>
          </p:nvPr>
        </p:nvSpPr>
        <p:spPr/>
        <p:txBody>
          <a:bodyPr/>
          <a:lstStyle/>
          <a:p>
            <a:fld id="{AABFF9DA-2577-3447-9DFE-17137E505E19}" type="slidenum">
              <a:rPr lang="en-US" smtClean="0"/>
              <a:t>9</a:t>
            </a:fld>
            <a:endParaRPr lang="en-US"/>
          </a:p>
        </p:txBody>
      </p:sp>
      <p:sp>
        <p:nvSpPr>
          <p:cNvPr id="8" name="TextBox 7">
            <a:extLst>
              <a:ext uri="{FF2B5EF4-FFF2-40B4-BE49-F238E27FC236}">
                <a16:creationId xmlns:a16="http://schemas.microsoft.com/office/drawing/2014/main" id="{F5A27459-79CF-46C6-8739-AC5757654352}"/>
              </a:ext>
            </a:extLst>
          </p:cNvPr>
          <p:cNvSpPr txBox="1"/>
          <p:nvPr/>
        </p:nvSpPr>
        <p:spPr>
          <a:xfrm>
            <a:off x="205525" y="6421201"/>
            <a:ext cx="5996416" cy="253916"/>
          </a:xfrm>
          <a:prstGeom prst="rect">
            <a:avLst/>
          </a:prstGeom>
          <a:noFill/>
        </p:spPr>
        <p:txBody>
          <a:bodyPr wrap="square" rtlCol="0">
            <a:spAutoFit/>
          </a:bodyPr>
          <a:lstStyle/>
          <a:p>
            <a:r>
              <a:rPr lang="en-US" sz="1050" dirty="0">
                <a:latin typeface="Constantia" panose="02030602050306030303" pitchFamily="18" charset="0"/>
              </a:rPr>
              <a:t>B Hernandez – PhD Thesis (2019) – http://spiral.imperial.ac.uk/handle/10044/1/73000</a:t>
            </a:r>
          </a:p>
        </p:txBody>
      </p:sp>
      <p:sp>
        <p:nvSpPr>
          <p:cNvPr id="10" name="Title 1">
            <a:extLst>
              <a:ext uri="{FF2B5EF4-FFF2-40B4-BE49-F238E27FC236}">
                <a16:creationId xmlns:a16="http://schemas.microsoft.com/office/drawing/2014/main" id="{C52C2570-0873-43F2-96B6-BCC72074CE3E}"/>
              </a:ext>
            </a:extLst>
          </p:cNvPr>
          <p:cNvSpPr txBox="1">
            <a:spLocks/>
          </p:cNvSpPr>
          <p:nvPr/>
        </p:nvSpPr>
        <p:spPr>
          <a:xfrm>
            <a:off x="524820" y="130176"/>
            <a:ext cx="8229600" cy="68897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b="1" dirty="0" err="1">
                <a:solidFill>
                  <a:srgbClr val="800000"/>
                </a:solidFill>
                <a:latin typeface="Constantia"/>
                <a:cs typeface="Constantia"/>
              </a:rPr>
              <a:t>EPiC</a:t>
            </a:r>
            <a:r>
              <a:rPr lang="en-GB" sz="2400" b="1" dirty="0">
                <a:solidFill>
                  <a:srgbClr val="800000"/>
                </a:solidFill>
                <a:latin typeface="Constantia"/>
                <a:cs typeface="Constantia"/>
              </a:rPr>
              <a:t> IMPOC – AMR MODULE (II)</a:t>
            </a:r>
            <a:endParaRPr lang="en-US" sz="2400" b="1" dirty="0">
              <a:solidFill>
                <a:srgbClr val="800000"/>
              </a:solidFill>
              <a:latin typeface="Constantia"/>
              <a:cs typeface="Constantia"/>
            </a:endParaRPr>
          </a:p>
        </p:txBody>
      </p:sp>
    </p:spTree>
    <p:extLst>
      <p:ext uri="{BB962C8B-B14F-4D97-AF65-F5344CB8AC3E}">
        <p14:creationId xmlns:p14="http://schemas.microsoft.com/office/powerpoint/2010/main" val="3252471745"/>
      </p:ext>
    </p:extLst>
  </p:cSld>
  <p:clrMapOvr>
    <a:masterClrMapping/>
  </p:clrMapOvr>
  <mc:AlternateContent xmlns:mc="http://schemas.openxmlformats.org/markup-compatibility/2006" xmlns:p14="http://schemas.microsoft.com/office/powerpoint/2010/main">
    <mc:Choice Requires="p14">
      <p:transition spd="slow" p14:dur="2000" advTm="97187"/>
    </mc:Choice>
    <mc:Fallback xmlns="">
      <p:transition spd="slow" advTm="97187"/>
    </mc:Fallback>
  </mc:AlternateContent>
  <p:extLst>
    <p:ext uri="{3A86A75C-4F4B-4683-9AE1-C65F6400EC91}">
      <p14:laserTraceLst xmlns:p14="http://schemas.microsoft.com/office/powerpoint/2010/main">
        <p14:tracePtLst>
          <p14:tracePt t="42358" x="4679950" y="322263"/>
          <p14:tracePt t="42370" x="4665663" y="377825"/>
          <p14:tracePt t="42379" x="4659313" y="482600"/>
          <p14:tracePt t="42390" x="4645025" y="511175"/>
          <p14:tracePt t="42395" x="4645025" y="525463"/>
          <p14:tracePt t="42400" x="4645025" y="546100"/>
          <p14:tracePt t="42410" x="4638675" y="552450"/>
          <p14:tracePt t="42419" x="4638675" y="560388"/>
          <p14:tracePt t="42423" x="4638675" y="566738"/>
          <p14:tracePt t="42519" x="4638675" y="573088"/>
          <p14:tracePt t="42529" x="4630738" y="581025"/>
          <p14:tracePt t="42540" x="4618038" y="601663"/>
          <p14:tracePt t="42545" x="4610100" y="615950"/>
          <p14:tracePt t="42556" x="4583113" y="650875"/>
          <p14:tracePt t="42560" x="4554538" y="700088"/>
          <p14:tracePt t="42570" x="4519613" y="755650"/>
          <p14:tracePt t="42582" x="4449763" y="874713"/>
          <p14:tracePt t="42586" x="4435475" y="903288"/>
          <p14:tracePt t="42598" x="4394200" y="973138"/>
          <p14:tracePt t="42602" x="4365625" y="1028700"/>
          <p14:tracePt t="42613" x="4337050" y="1098550"/>
          <p14:tracePt t="42621" x="4295775" y="1176338"/>
          <p14:tracePt t="42625" x="4295775" y="1189038"/>
          <p14:tracePt t="42636" x="4275138" y="1217613"/>
          <p14:tracePt t="42641" x="4260850" y="1258888"/>
          <p14:tracePt t="42651" x="4246563" y="1281113"/>
          <p14:tracePt t="42662" x="4232275" y="1336675"/>
          <p14:tracePt t="42665" x="4232275" y="1357313"/>
          <p14:tracePt t="42675" x="4217988" y="1392238"/>
          <p14:tracePt t="42681" x="4205288" y="1441450"/>
          <p14:tracePt t="42691" x="4183063" y="1490663"/>
          <p14:tracePt t="42701" x="4148138" y="1560513"/>
          <p14:tracePt t="42705" x="4148138" y="1574800"/>
          <p14:tracePt t="42717" x="4127500" y="1595438"/>
          <p14:tracePt t="42721" x="4121150" y="1624013"/>
          <p14:tracePt t="42731" x="4106863" y="1638300"/>
          <p14:tracePt t="42741" x="4100513" y="1638300"/>
          <p14:tracePt t="42761" x="4100513" y="1644650"/>
          <p14:tracePt t="43159" x="4078288" y="1644650"/>
          <p14:tracePt t="43165" x="4071938" y="1630363"/>
          <p14:tracePt t="43175" x="4043363" y="1616075"/>
          <p14:tracePt t="43182" x="4022725" y="1601788"/>
          <p14:tracePt t="43192" x="3994150" y="1595438"/>
          <p14:tracePt t="43203" x="3967163" y="1595438"/>
          <p14:tracePt t="43216" x="3959225" y="1601788"/>
          <p14:tracePt t="43221" x="3952875" y="1601788"/>
          <p14:tracePt t="43275" x="3946525" y="1601788"/>
          <p14:tracePt t="43292" x="3938588" y="1601788"/>
          <p14:tracePt t="43321" x="3932238" y="1601788"/>
          <p14:tracePt t="43337" x="3924300" y="1601788"/>
          <p14:tracePt t="43341" x="3911600" y="1601788"/>
          <p14:tracePt t="43351" x="3903663" y="1595438"/>
          <p14:tracePt t="43362" x="3883025" y="1595438"/>
          <p14:tracePt t="43367" x="3875088" y="1595438"/>
          <p14:tracePt t="43378" x="3868738" y="1595438"/>
          <p14:tracePt t="43381" x="3848100" y="1589088"/>
          <p14:tracePt t="43392" x="3827463" y="1589088"/>
          <p14:tracePt t="43403" x="3792538" y="1581150"/>
          <p14:tracePt t="43407" x="3778250" y="1581150"/>
          <p14:tracePt t="43417" x="3757613" y="1574800"/>
          <p14:tracePt t="43424" x="3722688" y="1574800"/>
          <p14:tracePt t="43434" x="3694113" y="1574800"/>
          <p14:tracePt t="43444" x="3638550" y="1574800"/>
          <p14:tracePt t="43447" x="3624263" y="1574800"/>
          <p14:tracePt t="43458" x="3589338" y="1574800"/>
          <p14:tracePt t="43465" x="3554413" y="1574800"/>
          <p14:tracePt t="43474" x="3519488" y="1574800"/>
          <p14:tracePt t="43484" x="3484563" y="1574800"/>
          <p14:tracePt t="43488" x="3470275" y="1574800"/>
          <p14:tracePt t="43497" x="3462338" y="1581150"/>
          <p14:tracePt t="43503" x="3455988" y="1581150"/>
          <p14:tracePt t="43523" x="3455988" y="1589088"/>
          <p14:tracePt t="44362" x="3449638" y="1589088"/>
          <p14:tracePt t="44401" x="3441700" y="1589088"/>
          <p14:tracePt t="44426" x="3435350" y="1589088"/>
          <p14:tracePt t="44442" x="3427413" y="1589088"/>
          <p14:tracePt t="44479" x="3421063" y="1589088"/>
          <p14:tracePt t="44517" x="3414713" y="1589088"/>
          <p14:tracePt t="44547" x="3406775" y="1589088"/>
          <p14:tracePt t="44623" x="3400425" y="1589088"/>
          <p14:tracePt t="44653" x="3392488" y="1589088"/>
          <p14:tracePt t="44733" x="3386138" y="1589088"/>
          <p14:tracePt t="44789" x="3379788" y="1589088"/>
          <p14:tracePt t="44829" x="3371850" y="1589088"/>
          <p14:tracePt t="44850" x="3365500" y="1589088"/>
          <p14:tracePt t="44876" x="3357563" y="1589088"/>
          <p14:tracePt t="44890" x="3351213" y="1589088"/>
          <p14:tracePt t="44911" x="3344863" y="1589088"/>
          <p14:tracePt t="44921" x="3336925" y="1589088"/>
          <p14:tracePt t="44925" x="3330575" y="1581150"/>
          <p14:tracePt t="44941" x="3316288" y="1581150"/>
          <p14:tracePt t="44955" x="3309938" y="1581150"/>
          <p14:tracePt t="44965" x="3295650" y="1581150"/>
          <p14:tracePt t="44981" x="3287713" y="1581150"/>
          <p14:tracePt t="44985" x="3273425" y="1581150"/>
          <p14:tracePt t="44995" x="3267075" y="1581150"/>
          <p14:tracePt t="45005" x="3260725" y="1581150"/>
          <p14:tracePt t="45011" x="3246438" y="1581150"/>
          <p14:tracePt t="45021" x="3238500" y="1581150"/>
          <p14:tracePt t="45027" x="3232150" y="1581150"/>
          <p14:tracePt t="45037" x="3225800" y="1581150"/>
          <p14:tracePt t="45047" x="3217863" y="1581150"/>
          <p14:tracePt t="45051" x="3211513" y="1581150"/>
          <p14:tracePt t="45067" x="3203575" y="1581150"/>
          <p14:tracePt t="45077" x="3197225" y="1581150"/>
          <p14:tracePt t="45087" x="3182938" y="1581150"/>
          <p14:tracePt t="45097" x="3176588" y="1581150"/>
          <p14:tracePt t="45107" x="3168650" y="1581150"/>
          <p14:tracePt t="45117" x="3155950" y="1581150"/>
          <p14:tracePt t="45127" x="3141663" y="1581150"/>
          <p14:tracePt t="45143" x="3127375" y="1581150"/>
          <p14:tracePt t="45147" x="3121025" y="1581150"/>
          <p14:tracePt t="45157" x="3113088" y="1581150"/>
          <p14:tracePt t="45167" x="3098800" y="1581150"/>
          <p14:tracePt t="45173" x="3092450" y="1581150"/>
          <p14:tracePt t="45183" x="3078163" y="1581150"/>
          <p14:tracePt t="45197" x="3063875" y="1589088"/>
          <p14:tracePt t="45207" x="3043238" y="1589088"/>
          <p14:tracePt t="45214" x="3036888" y="1589088"/>
          <p14:tracePt t="45223" x="3028950" y="1589088"/>
          <p14:tracePt t="45227" x="3014663" y="1589088"/>
          <p14:tracePt t="45238" x="3001963" y="1589088"/>
          <p14:tracePt t="45250" x="2987675" y="1589088"/>
          <p14:tracePt t="45266" x="2979738" y="1589088"/>
          <p14:tracePt t="45270" x="2967038" y="1595438"/>
          <p14:tracePt t="45282" x="2952750" y="1595438"/>
          <p14:tracePt t="45290" x="2932113" y="1595438"/>
          <p14:tracePt t="45294" x="2924175" y="1595438"/>
          <p14:tracePt t="45304" x="2917825" y="1595438"/>
          <p14:tracePt t="45309" x="2903538" y="1595438"/>
          <p14:tracePt t="45319" x="2882900" y="1595438"/>
          <p14:tracePt t="45331" x="2868613" y="1601788"/>
          <p14:tracePt t="45333" x="2860675" y="1601788"/>
          <p14:tracePt t="45343" x="2854325" y="1601788"/>
          <p14:tracePt t="45349" x="2847975" y="1601788"/>
          <p14:tracePt t="45359" x="2840038" y="1601788"/>
          <p14:tracePt t="45369" x="2819400" y="1601788"/>
          <p14:tracePt t="45375" x="2813050" y="1601788"/>
          <p14:tracePt t="45385" x="2805113" y="1601788"/>
          <p14:tracePt t="45390" x="2798763" y="1601788"/>
          <p14:tracePt t="45400" x="2784475" y="1601788"/>
          <p14:tracePt t="45411" x="2770188" y="1601788"/>
          <p14:tracePt t="45420" x="2763838" y="1601788"/>
          <p14:tracePt t="45430" x="2755900" y="1601788"/>
          <p14:tracePt t="45449" x="2749550" y="1601788"/>
          <p14:tracePt t="45476" x="2743200" y="1601788"/>
          <p14:tracePt t="45900" x="2735263" y="1601788"/>
          <p14:tracePt t="45920" x="2728913" y="1601788"/>
          <p14:tracePt t="45959" x="2720975" y="1601788"/>
          <p14:tracePt t="46015" x="2714625" y="1601788"/>
          <p14:tracePt t="47871" x="2720975" y="1601788"/>
          <p14:tracePt t="47892" x="2728913" y="1601788"/>
          <p14:tracePt t="47908" x="2728913" y="1609725"/>
          <p14:tracePt t="47917" x="2735263" y="1609725"/>
          <p14:tracePt t="47947" x="2743200" y="1609725"/>
          <p14:tracePt t="47977" x="2749550" y="1616075"/>
          <p14:tracePt t="47997" x="2755900" y="1616075"/>
          <p14:tracePt t="48013" x="2763838" y="1616075"/>
          <p14:tracePt t="48018" x="2770188" y="1616075"/>
          <p14:tracePt t="48037" x="2778125" y="1616075"/>
          <p14:tracePt t="48043" x="2784475" y="1609725"/>
          <p14:tracePt t="48053" x="2790825" y="1609725"/>
          <p14:tracePt t="48068" x="2798763" y="1609725"/>
          <p14:tracePt t="48083" x="2813050" y="1609725"/>
          <p14:tracePt t="48094" x="2819400" y="1601788"/>
          <p14:tracePt t="48097" x="2825750" y="1601788"/>
          <p14:tracePt t="48107" x="2833688" y="1601788"/>
          <p14:tracePt t="48118" x="2840038" y="1601788"/>
          <p14:tracePt t="48123" x="2847975" y="1601788"/>
          <p14:tracePt t="48133" x="2854325" y="1601788"/>
          <p14:tracePt t="48139" x="2860675" y="1601788"/>
          <p14:tracePt t="48149" x="2868613" y="1601788"/>
          <p14:tracePt t="48159" x="2882900" y="1595438"/>
          <p14:tracePt t="48163" x="2889250" y="1595438"/>
          <p14:tracePt t="48173" x="2897188" y="1595438"/>
          <p14:tracePt t="48180" x="2903538" y="1595438"/>
          <p14:tracePt t="48189" x="2917825" y="1595438"/>
          <p14:tracePt t="48200" x="2938463" y="1595438"/>
          <p14:tracePt t="48214" x="2944813" y="1595438"/>
          <p14:tracePt t="48220" x="2959100" y="1595438"/>
          <p14:tracePt t="48230" x="2967038" y="1595438"/>
          <p14:tracePt t="48240" x="2979738" y="1595438"/>
          <p14:tracePt t="48250" x="2987675" y="1595438"/>
          <p14:tracePt t="48259" x="2994025" y="1595438"/>
          <p14:tracePt t="48279" x="3001963" y="1595438"/>
          <p14:tracePt t="48677" x="3008313" y="1595438"/>
          <p14:tracePt t="48687" x="3014663" y="1595438"/>
          <p14:tracePt t="48720" x="3022600" y="1595438"/>
          <p14:tracePt t="48759" x="3028950" y="1595438"/>
          <p14:tracePt t="48793" x="3036888" y="1595438"/>
          <p14:tracePt t="48809" x="3043238" y="1595438"/>
          <p14:tracePt t="48846" x="3049588" y="1595438"/>
          <p14:tracePt t="48889" x="3057525" y="1595438"/>
          <p14:tracePt t="48919" x="3063875" y="1595438"/>
          <p14:tracePt t="48935" x="3071813" y="1595438"/>
          <p14:tracePt t="48945" x="3078163" y="1595438"/>
          <p14:tracePt t="48961" x="3086100" y="1595438"/>
          <p14:tracePt t="48971" x="3092450" y="1595438"/>
          <p14:tracePt t="48981" x="3098800" y="1595438"/>
          <p14:tracePt t="48992" x="3106738" y="1595438"/>
          <p14:tracePt t="49001" x="3113088" y="1595438"/>
          <p14:tracePt t="49012" x="3121025" y="1595438"/>
          <p14:tracePt t="49022" x="3127375" y="1595438"/>
          <p14:tracePt t="49036" x="3133725" y="1595438"/>
          <p14:tracePt t="49043" x="3141663" y="1595438"/>
          <p14:tracePt t="49067" x="3148013" y="1595438"/>
          <p14:tracePt t="49081" x="3155950" y="1601788"/>
          <p14:tracePt t="49101" x="3162300" y="1601788"/>
          <p14:tracePt t="49107" x="3168650" y="1601788"/>
          <p14:tracePt t="49132" x="3176588" y="1601788"/>
          <p14:tracePt t="49151" x="3182938" y="1601788"/>
          <p14:tracePt t="49184" x="3190875" y="1601788"/>
          <p14:tracePt t="49193" x="3197225" y="1601788"/>
          <p14:tracePt t="50424" x="3203575" y="1601788"/>
          <p14:tracePt t="50427" x="3211513" y="1601788"/>
          <p14:tracePt t="50439" x="3225800" y="1609725"/>
          <p14:tracePt t="50443" x="3232150" y="1609725"/>
          <p14:tracePt t="50453" x="3246438" y="1609725"/>
          <p14:tracePt t="50463" x="3260725" y="1616075"/>
          <p14:tracePt t="50479" x="3267075" y="1616075"/>
          <p14:tracePt t="50484" x="3273425" y="1616075"/>
          <p14:tracePt t="50500" x="3281363" y="1616075"/>
          <p14:tracePt t="50534" x="3287713" y="1616075"/>
          <p14:tracePt t="50543" x="3295650" y="1616075"/>
          <p14:tracePt t="50559" x="3295650" y="1624013"/>
          <p14:tracePt t="50575" x="3302000" y="1624013"/>
          <p14:tracePt t="50620" x="3309938" y="1624013"/>
          <p14:tracePt t="50765" x="3316288" y="1624013"/>
          <p14:tracePt t="50775" x="3322638" y="1624013"/>
          <p14:tracePt t="50787" x="3330575" y="1624013"/>
          <p14:tracePt t="50801" x="3336925" y="1624013"/>
          <p14:tracePt t="50807" x="3344863" y="1624013"/>
          <p14:tracePt t="50817" x="3351213" y="1624013"/>
          <p14:tracePt t="50827" x="3365500" y="1624013"/>
          <p14:tracePt t="50831" x="3379788" y="1624013"/>
          <p14:tracePt t="50841" x="3386138" y="1624013"/>
          <p14:tracePt t="50847" x="3392488" y="1624013"/>
          <p14:tracePt t="50857" x="3406775" y="1624013"/>
          <p14:tracePt t="50867" x="3427413" y="1624013"/>
          <p14:tracePt t="50871" x="3435350" y="1624013"/>
          <p14:tracePt t="50881" x="3441700" y="1624013"/>
          <p14:tracePt t="50887" x="3455988" y="1624013"/>
          <p14:tracePt t="50897" x="3470275" y="1624013"/>
          <p14:tracePt t="50907" x="3484563" y="1624013"/>
          <p14:tracePt t="50923" x="3498850" y="1624013"/>
          <p14:tracePt t="50937" x="3505200" y="1624013"/>
          <p14:tracePt t="50953" x="3511550" y="1624013"/>
          <p14:tracePt t="50968" x="3519488" y="1624013"/>
          <p14:tracePt t="50977" x="3525838" y="1624013"/>
          <p14:tracePt t="50987" x="3533775" y="1624013"/>
          <p14:tracePt t="51004" x="3540125" y="1624013"/>
          <p14:tracePt t="51009" x="3554413" y="1624013"/>
          <p14:tracePt t="51029" x="3575050" y="1624013"/>
          <p14:tracePt t="51033" x="3581400" y="1624013"/>
          <p14:tracePt t="51044" x="3589338" y="1624013"/>
          <p14:tracePt t="51050" x="3595688" y="1624013"/>
          <p14:tracePt t="51062" x="3603625" y="1624013"/>
          <p14:tracePt t="51070" x="3624263" y="1624013"/>
          <p14:tracePt t="51083" x="3630613" y="1624013"/>
          <p14:tracePt t="51099" x="3638550" y="1624013"/>
          <p14:tracePt t="51109" x="3644900" y="1624013"/>
          <p14:tracePt t="51119" x="3651250" y="1624013"/>
          <p14:tracePt t="51175" x="3659188" y="1624013"/>
          <p14:tracePt t="57354" x="3659188" y="1644650"/>
          <p14:tracePt t="57360" x="3651250" y="1651000"/>
          <p14:tracePt t="57370" x="3651250" y="1673225"/>
          <p14:tracePt t="57374" x="3644900" y="1708150"/>
          <p14:tracePt t="57383" x="3630613" y="1763713"/>
          <p14:tracePt t="57393" x="3609975" y="1847850"/>
          <p14:tracePt t="57399" x="3609975" y="1862138"/>
          <p14:tracePt t="57409" x="3603625" y="1917700"/>
          <p14:tracePt t="57413" x="3595688" y="1981200"/>
          <p14:tracePt t="57424" x="3589338" y="2051050"/>
          <p14:tracePt t="57433" x="3568700" y="2176463"/>
          <p14:tracePt t="57440" x="3568700" y="2205038"/>
          <p14:tracePt t="57449" x="3560763" y="2295525"/>
          <p14:tracePt t="57453" x="3540125" y="2400300"/>
          <p14:tracePt t="57463" x="3533775" y="2560638"/>
          <p14:tracePt t="57475" x="3476625" y="2946400"/>
          <p14:tracePt t="57480" x="3470275" y="3016250"/>
          <p14:tracePt t="57493" x="3449638" y="3225800"/>
          <p14:tracePt t="57496" x="3435350" y="3457575"/>
          <p14:tracePt t="57506" x="3414713" y="3659188"/>
          <p14:tracePt t="57516" x="3386138" y="3989388"/>
          <p14:tracePt t="57520" x="3386138" y="4030663"/>
          <p14:tracePt t="57529" x="3386138" y="4178300"/>
          <p14:tracePt t="57535" x="3386138" y="4324350"/>
          <p14:tracePt t="57545" x="3379788" y="4506913"/>
          <p14:tracePt t="57555" x="3365500" y="4884738"/>
          <p14:tracePt t="57559" x="3357563" y="4954588"/>
          <p14:tracePt t="57569" x="3357563" y="5122863"/>
          <p14:tracePt t="57575" x="3344863" y="5332413"/>
          <p14:tracePt t="57585" x="3344863" y="5486400"/>
          <p14:tracePt t="57595" x="3344863" y="5788025"/>
          <p14:tracePt t="57601" x="3351213" y="5849938"/>
          <p14:tracePt t="57612" x="3371850" y="5969000"/>
          <p14:tracePt t="57615" x="3392488" y="6053138"/>
          <p14:tracePt t="57627" x="3414713" y="6130925"/>
          <p14:tracePt t="57637" x="3455988" y="6207125"/>
          <p14:tracePt t="57643" x="3462338" y="6213475"/>
          <p14:tracePt t="57652" x="3490913" y="6242050"/>
          <p14:tracePt t="57656" x="3511550" y="6256338"/>
          <p14:tracePt t="57666" x="3581400" y="6297613"/>
          <p14:tracePt t="57676" x="3665538" y="6332538"/>
          <p14:tracePt t="57681" x="3694113" y="6346825"/>
          <p14:tracePt t="57691" x="3749675" y="6375400"/>
          <p14:tracePt t="57697" x="3798888" y="6402388"/>
          <p14:tracePt t="57707" x="3833813" y="6424613"/>
          <p14:tracePt t="57717" x="3848100" y="6430963"/>
          <p14:tracePt t="57758" x="3848100" y="6416675"/>
          <p14:tracePt t="57761" x="3833813" y="6396038"/>
          <p14:tracePt t="57771" x="3798888" y="6361113"/>
          <p14:tracePt t="57777" x="3735388" y="6305550"/>
          <p14:tracePt t="57787" x="3673475" y="6262688"/>
          <p14:tracePt t="57797" x="3603625" y="6221413"/>
          <p14:tracePt t="57801" x="3595688" y="6213475"/>
          <p14:tracePt t="57813" x="3575050" y="6207125"/>
          <p14:tracePt t="57817" x="3560763" y="6207125"/>
          <p14:tracePt t="57827" x="3546475" y="6207125"/>
          <p14:tracePt t="57837" x="3540125" y="6207125"/>
          <p14:tracePt t="57853" x="3533775" y="6213475"/>
          <p14:tracePt t="57857" x="3533775" y="6235700"/>
          <p14:tracePt t="57867" x="3533775" y="6256338"/>
          <p14:tracePt t="57877" x="3533775" y="6319838"/>
          <p14:tracePt t="57883" x="3540125" y="6340475"/>
          <p14:tracePt t="57893" x="3554413" y="6381750"/>
          <p14:tracePt t="57897" x="3575050" y="6430963"/>
          <p14:tracePt t="57907" x="3589338" y="6459538"/>
          <p14:tracePt t="57917" x="3630613" y="6500813"/>
          <p14:tracePt t="57925" x="3659188" y="6529388"/>
          <p14:tracePt t="57933" x="3679825" y="6543675"/>
          <p14:tracePt t="57939" x="3700463" y="6550025"/>
          <p14:tracePt t="57949" x="3735388" y="6556375"/>
          <p14:tracePt t="57959" x="3792538" y="6556375"/>
          <p14:tracePt t="57963" x="3798888" y="6556375"/>
          <p14:tracePt t="57974" x="3827463" y="6550025"/>
          <p14:tracePt t="57979" x="3854450" y="6535738"/>
          <p14:tracePt t="57989" x="3868738" y="6508750"/>
          <p14:tracePt t="57999" x="3897313" y="6480175"/>
          <p14:tracePt t="58003" x="3897313" y="6465888"/>
          <p14:tracePt t="58014" x="3897313" y="6445250"/>
          <p14:tracePt t="58020" x="3897313" y="6430963"/>
          <p14:tracePt t="58030" x="3897313" y="6410325"/>
          <p14:tracePt t="58040" x="3868738" y="6367463"/>
          <p14:tracePt t="58046" x="3862388" y="6367463"/>
          <p14:tracePt t="58058" x="3848100" y="6346825"/>
          <p14:tracePt t="58059" x="3819525" y="6340475"/>
          <p14:tracePt t="58069" x="3805238" y="6326188"/>
          <p14:tracePt t="58079" x="3784600" y="6319838"/>
          <p14:tracePt t="58085" x="3778250" y="6319838"/>
          <p14:tracePt t="58095" x="3763963" y="6319838"/>
          <p14:tracePt t="58100" x="3743325" y="6319838"/>
          <p14:tracePt t="58109" x="3722688" y="6319838"/>
          <p14:tracePt t="58120" x="3687763" y="6340475"/>
          <p14:tracePt t="58126" x="3679825" y="6354763"/>
          <p14:tracePt t="58135" x="3659188" y="6389688"/>
          <p14:tracePt t="58139" x="3644900" y="6424613"/>
          <p14:tracePt t="58149" x="3630613" y="6465888"/>
          <p14:tracePt t="58161" x="3624263" y="6515100"/>
          <p14:tracePt t="58165" x="3624263" y="6521450"/>
          <p14:tracePt t="58176" x="3624263" y="6535738"/>
          <p14:tracePt t="58182" x="3624263" y="6543675"/>
          <p14:tracePt t="58570" x="3624263" y="6535738"/>
          <p14:tracePt t="58580" x="3603625" y="6500813"/>
          <p14:tracePt t="58584" x="3589338" y="6486525"/>
          <p14:tracePt t="58593" x="3568700" y="6438900"/>
          <p14:tracePt t="58599" x="3533775" y="6367463"/>
          <p14:tracePt t="58609" x="3498850" y="6291263"/>
          <p14:tracePt t="58619" x="3449638" y="6143625"/>
          <p14:tracePt t="58626" x="3427413" y="6102350"/>
          <p14:tracePt t="58635" x="3392488" y="6003925"/>
          <p14:tracePt t="58639" x="3351213" y="5899150"/>
          <p14:tracePt t="58649" x="3309938" y="5794375"/>
          <p14:tracePt t="58660" x="3211513" y="5541963"/>
          <p14:tracePt t="58665" x="3182938" y="5492750"/>
          <p14:tracePt t="58676" x="3127375" y="5367338"/>
          <p14:tracePt t="58679" x="3057525" y="5233988"/>
          <p14:tracePt t="58689" x="3001963" y="5129213"/>
          <p14:tracePt t="58700" x="2909888" y="4948238"/>
          <p14:tracePt t="58706" x="2897188" y="4926013"/>
          <p14:tracePt t="58716" x="2874963" y="4870450"/>
          <p14:tracePt t="58720" x="2854325" y="4814888"/>
          <p14:tracePt t="58730" x="2840038" y="4765675"/>
          <p14:tracePt t="58742" x="2813050" y="4632325"/>
          <p14:tracePt t="58746" x="2813050" y="4611688"/>
          <p14:tracePt t="58756" x="2805113" y="4556125"/>
          <p14:tracePt t="58762" x="2798763" y="4513263"/>
          <p14:tracePt t="58772" x="2784475" y="4451350"/>
          <p14:tracePt t="58782" x="2749550" y="4352925"/>
          <p14:tracePt t="58785" x="2743200" y="4332288"/>
          <p14:tracePt t="58795" x="2720975" y="4283075"/>
          <p14:tracePt t="58801" x="2700338" y="4233863"/>
          <p14:tracePt t="58811" x="2686050" y="4184650"/>
          <p14:tracePt t="58821" x="2665413" y="4114800"/>
          <p14:tracePt t="58825" x="2659063" y="4100513"/>
          <p14:tracePt t="58835" x="2636838" y="4059238"/>
          <p14:tracePt t="58842" x="2616200" y="3989388"/>
          <p14:tracePt t="58851" x="2589213" y="3905250"/>
          <p14:tracePt t="58861" x="2505075" y="3730625"/>
          <p14:tracePt t="58867" x="2490788" y="3695700"/>
          <p14:tracePt t="58877" x="2447925" y="3617913"/>
          <p14:tracePt t="58881" x="2386013" y="3470275"/>
          <p14:tracePt t="58892" x="2343150" y="3268663"/>
          <p14:tracePt t="58901" x="2217738" y="2868613"/>
          <p14:tracePt t="58908" x="2203450" y="2819400"/>
          <p14:tracePt t="58917" x="2162175" y="2722563"/>
          <p14:tracePt t="58921" x="2141538" y="2673350"/>
          <p14:tracePt t="58931" x="2133600" y="2659063"/>
          <p14:tracePt t="58957" x="2133600" y="2652713"/>
          <p14:tracePt t="59250" x="2127250" y="2652713"/>
          <p14:tracePt t="59256" x="2127250" y="2644775"/>
          <p14:tracePt t="59267" x="2112963" y="2638425"/>
          <p14:tracePt t="59277" x="2106613" y="2630488"/>
          <p14:tracePt t="59285" x="2092325" y="2624138"/>
          <p14:tracePt t="59295" x="2084388" y="2617788"/>
          <p14:tracePt t="59305" x="2063750" y="2609850"/>
          <p14:tracePt t="59311" x="2057400" y="2603500"/>
          <p14:tracePt t="59321" x="2049463" y="2595563"/>
          <p14:tracePt t="59326" x="2043113" y="2589213"/>
          <p14:tracePt t="59335" x="2035175" y="2582863"/>
          <p14:tracePt t="59345" x="2028825" y="2582863"/>
          <p14:tracePt t="59376" x="2028825" y="2574925"/>
          <p14:tracePt t="59421" x="2022475" y="2574925"/>
          <p14:tracePt t="59431" x="2022475" y="2568575"/>
          <p14:tracePt t="59441" x="2014538" y="2568575"/>
          <p14:tracePt t="59447" x="2000250" y="2554288"/>
          <p14:tracePt t="59457" x="1987550" y="2547938"/>
          <p14:tracePt t="59467" x="1958975" y="2519363"/>
          <p14:tracePt t="59471" x="1944688" y="2513013"/>
          <p14:tracePt t="59481" x="1930400" y="2498725"/>
          <p14:tracePt t="59487" x="1917700" y="2490788"/>
          <p14:tracePt t="59497" x="1903413" y="2484438"/>
          <p14:tracePt t="59508" x="1895475" y="2476500"/>
          <p14:tracePt t="59518" x="1889125" y="2470150"/>
          <p14:tracePt t="59530" x="1881188" y="2463800"/>
          <p14:tracePt t="59537" x="1874838" y="2455863"/>
          <p14:tracePt t="59547" x="1868488" y="2449513"/>
          <p14:tracePt t="59553" x="1860550" y="2441575"/>
          <p14:tracePt t="59563" x="1860550" y="2435225"/>
          <p14:tracePt t="59567" x="1846263" y="2428875"/>
          <p14:tracePt t="59577" x="1839913" y="2420938"/>
          <p14:tracePt t="59588" x="1825625" y="2393950"/>
          <p14:tracePt t="59598" x="1819275" y="2393950"/>
          <p14:tracePt t="59604" x="1811338" y="2393950"/>
          <p14:tracePt t="59617" x="1811338" y="2386013"/>
          <p14:tracePt t="59669" x="1804988" y="2386013"/>
          <p14:tracePt t="59679" x="1804988" y="2379663"/>
          <p14:tracePt t="59690" x="1798638" y="2365375"/>
          <p14:tracePt t="59700" x="1790700" y="2359025"/>
          <p14:tracePt t="59711" x="1790700" y="2344738"/>
          <p14:tracePt t="59714" x="1790700" y="2336800"/>
          <p14:tracePt t="59730" x="1790700" y="2330450"/>
          <p14:tracePt t="59739" x="1790700" y="2316163"/>
          <p14:tracePt t="59749" x="1790700" y="2301875"/>
          <p14:tracePt t="59763" x="1790700" y="2287588"/>
          <p14:tracePt t="59769" x="1790700" y="2281238"/>
          <p14:tracePt t="59780" x="1790700" y="2274888"/>
          <p14:tracePt t="59789" x="1790700" y="2260600"/>
          <p14:tracePt t="59796" x="1790700" y="2252663"/>
          <p14:tracePt t="59805" x="1790700" y="2239963"/>
          <p14:tracePt t="59810" x="1790700" y="2232025"/>
          <p14:tracePt t="59819" x="1790700" y="2217738"/>
          <p14:tracePt t="59829" x="1790700" y="2205038"/>
          <p14:tracePt t="59845" x="1790700" y="2197100"/>
          <p14:tracePt t="59849" x="1790700" y="2182813"/>
          <p14:tracePt t="59860" x="1790700" y="2176463"/>
          <p14:tracePt t="59869" x="1790700" y="2155825"/>
          <p14:tracePt t="59880" x="1790700" y="2147888"/>
          <p14:tracePt t="59892" x="1798638" y="2141538"/>
          <p14:tracePt t="59902" x="1798638" y="2127250"/>
          <p14:tracePt t="59912" x="1798638" y="2106613"/>
          <p14:tracePt t="59927" x="1798638" y="2098675"/>
          <p14:tracePt t="59931" x="1798638" y="2085975"/>
          <p14:tracePt t="59941" x="1798638" y="2078038"/>
          <p14:tracePt t="59951" x="1798638" y="2057400"/>
          <p14:tracePt t="59955" x="1798638" y="2051050"/>
          <p14:tracePt t="59965" x="1798638" y="2036763"/>
          <p14:tracePt t="59971" x="1798638" y="2022475"/>
          <p14:tracePt t="59981" x="1798638" y="2008188"/>
          <p14:tracePt t="59991" x="1798638" y="1987550"/>
          <p14:tracePt t="60008" x="1798638" y="1966913"/>
          <p14:tracePt t="60013" x="1790700" y="1952625"/>
          <p14:tracePt t="60021" x="1784350" y="1931988"/>
          <p14:tracePt t="60031" x="1770063" y="1903413"/>
          <p14:tracePt t="60047" x="1763713" y="1882775"/>
          <p14:tracePt t="60060" x="1749425" y="1868488"/>
          <p14:tracePt t="60061" x="1735138" y="1854200"/>
          <p14:tracePt t="60071" x="1714500" y="1833563"/>
          <p14:tracePt t="60077" x="1706563" y="1827213"/>
          <p14:tracePt t="60087" x="1700213" y="1812925"/>
          <p14:tracePt t="60091" x="1685925" y="1804988"/>
          <p14:tracePt t="60101" x="1651000" y="1778000"/>
          <p14:tracePt t="60111" x="1630363" y="1763713"/>
          <p14:tracePt t="60117" x="1616075" y="1755775"/>
          <p14:tracePt t="60127" x="1601788" y="1743075"/>
          <p14:tracePt t="60133" x="1587500" y="1735138"/>
          <p14:tracePt t="60143" x="1566863" y="1720850"/>
          <p14:tracePt t="60153" x="1539875" y="1708150"/>
          <p14:tracePt t="60157" x="1531938" y="1700213"/>
          <p14:tracePt t="60167" x="1517650" y="1693863"/>
          <p14:tracePt t="60173" x="1504950" y="1685925"/>
          <p14:tracePt t="60183" x="1482725" y="1673225"/>
          <p14:tracePt t="60193" x="1441450" y="1665288"/>
          <p14:tracePt t="60197" x="1433513" y="1665288"/>
          <p14:tracePt t="60207" x="1406525" y="1658938"/>
          <p14:tracePt t="60213" x="1385888" y="1651000"/>
          <p14:tracePt t="60223" x="1357313" y="1644650"/>
          <p14:tracePt t="60233" x="1308100" y="1644650"/>
          <p14:tracePt t="60239" x="1301750" y="1644650"/>
          <p14:tracePt t="60249" x="1273175" y="1644650"/>
          <p14:tracePt t="60253" x="1258888" y="1651000"/>
          <p14:tracePt t="60263" x="1244600" y="1658938"/>
          <p14:tracePt t="60273" x="1209675" y="1679575"/>
          <p14:tracePt t="60279" x="1203325" y="1679575"/>
          <p14:tracePt t="60289" x="1182688" y="1693863"/>
          <p14:tracePt t="60294" x="1162050" y="1714500"/>
          <p14:tracePt t="60303" x="1147763" y="1728788"/>
          <p14:tracePt t="60313" x="1119188" y="1749425"/>
          <p14:tracePt t="60319" x="1112838" y="1755775"/>
          <p14:tracePt t="60329" x="1098550" y="1770063"/>
          <p14:tracePt t="60334" x="1084263" y="1784350"/>
          <p14:tracePt t="60344" x="1063625" y="1812925"/>
          <p14:tracePt t="60356" x="1028700" y="1862138"/>
          <p14:tracePt t="60360" x="1020763" y="1874838"/>
          <p14:tracePt t="60372" x="993775" y="1924050"/>
          <p14:tracePt t="60378" x="973138" y="1966913"/>
          <p14:tracePt t="60388" x="950913" y="2016125"/>
          <p14:tracePt t="60396" x="915988" y="2078038"/>
          <p14:tracePt t="60400" x="915988" y="2098675"/>
          <p14:tracePt t="60412" x="895350" y="2141538"/>
          <p14:tracePt t="60416" x="874713" y="2190750"/>
          <p14:tracePt t="60425" x="860425" y="2239963"/>
          <p14:tracePt t="60435" x="839788" y="2324100"/>
          <p14:tracePt t="60439" x="831850" y="2351088"/>
          <p14:tracePt t="60449" x="819150" y="2406650"/>
          <p14:tracePt t="60455" x="811213" y="2455863"/>
          <p14:tracePt t="60465" x="796925" y="2505075"/>
          <p14:tracePt t="60476" x="769938" y="2568575"/>
          <p14:tracePt t="60481" x="769938" y="2589213"/>
          <p14:tracePt t="60491" x="762000" y="2617788"/>
          <p14:tracePt t="60495" x="749300" y="2652713"/>
          <p14:tracePt t="60505" x="741363" y="2687638"/>
          <p14:tracePt t="60516" x="727075" y="2743200"/>
          <p14:tracePt t="60522" x="720725" y="2749550"/>
          <p14:tracePt t="60533" x="720725" y="2778125"/>
          <p14:tracePt t="60536" x="714375" y="2813050"/>
          <p14:tracePt t="60545" x="714375" y="2841625"/>
          <p14:tracePt t="60555" x="714375" y="2897188"/>
          <p14:tracePt t="60561" x="714375" y="2911475"/>
          <p14:tracePt t="60571" x="714375" y="2952750"/>
          <p14:tracePt t="60576" x="714375" y="2995613"/>
          <p14:tracePt t="60587" x="720725" y="3044825"/>
          <p14:tracePt t="60597" x="749300" y="3121025"/>
          <p14:tracePt t="60601" x="749300" y="3141663"/>
          <p14:tracePt t="60611" x="776288" y="3198813"/>
          <p14:tracePt t="60617" x="796925" y="3246438"/>
          <p14:tracePt t="60627" x="819150" y="3309938"/>
          <p14:tracePt t="60637" x="860425" y="3408363"/>
          <p14:tracePt t="60641" x="866775" y="3429000"/>
          <p14:tracePt t="60652" x="915988" y="3498850"/>
          <p14:tracePt t="60658" x="944563" y="3548063"/>
          <p14:tracePt t="60668" x="985838" y="3611563"/>
          <p14:tracePt t="60677" x="1063625" y="3708400"/>
          <p14:tracePt t="60681" x="1077913" y="3736975"/>
          <p14:tracePt t="60694" x="1139825" y="3800475"/>
          <p14:tracePt t="60697" x="1196975" y="3856038"/>
          <p14:tracePt t="60707" x="1258888" y="3905250"/>
          <p14:tracePt t="60717" x="1363663" y="3995738"/>
          <p14:tracePt t="60724" x="1385888" y="4010025"/>
          <p14:tracePt t="60734" x="1441450" y="4044950"/>
          <p14:tracePt t="60738" x="1468438" y="4065588"/>
          <p14:tracePt t="60748" x="1504950" y="4079875"/>
          <p14:tracePt t="60757" x="1525588" y="4086225"/>
          <p14:tracePt t="60763" x="1531938" y="4086225"/>
          <p14:tracePt t="60777" x="1539875" y="4086225"/>
          <p14:tracePt t="60860" x="1539875" y="4079875"/>
          <p14:tracePt t="61231" x="1539875" y="4065588"/>
          <p14:tracePt t="61241" x="1539875" y="4024313"/>
          <p14:tracePt t="61247" x="1539875" y="4010025"/>
          <p14:tracePt t="61257" x="1539875" y="3975100"/>
          <p14:tracePt t="61261" x="1539875" y="3932238"/>
          <p14:tracePt t="61273" x="1531938" y="3890963"/>
          <p14:tracePt t="61283" x="1517650" y="3800475"/>
          <p14:tracePt t="61287" x="1511300" y="3778250"/>
          <p14:tracePt t="61297" x="1504950" y="3730625"/>
          <p14:tracePt t="61303" x="1490663" y="3667125"/>
          <p14:tracePt t="61313" x="1482725" y="3597275"/>
          <p14:tracePt t="61323" x="1455738" y="3422650"/>
          <p14:tracePt t="61327" x="1447800" y="3400425"/>
          <p14:tracePt t="61337" x="1441450" y="3338513"/>
          <p14:tracePt t="61343" x="1433513" y="3268663"/>
          <p14:tracePt t="61353" x="1420813" y="3205163"/>
          <p14:tracePt t="61363" x="1412875" y="3127375"/>
          <p14:tracePt t="61367" x="1412875" y="3106738"/>
          <p14:tracePt t="61377" x="1412875" y="3065463"/>
          <p14:tracePt t="61383" x="1412875" y="3016250"/>
          <p14:tracePt t="61394" x="1406525" y="2967038"/>
          <p14:tracePt t="61403" x="1398588" y="2911475"/>
          <p14:tracePt t="61419" x="1398588" y="2890838"/>
          <p14:tracePt t="61423" x="1398588" y="2876550"/>
          <p14:tracePt t="61433" x="1398588" y="2868613"/>
          <p14:tracePt t="61444" x="1398588" y="2855913"/>
          <p14:tracePt t="61460" x="1398588" y="2847975"/>
          <p14:tracePt t="61463" x="1406525" y="2847975"/>
          <p14:tracePt t="61483" x="1412875" y="2841625"/>
          <p14:tracePt t="61489" x="1420813" y="2833688"/>
          <p14:tracePt t="61499" x="1427163" y="2833688"/>
          <p14:tracePt t="61505" x="1433513" y="2833688"/>
          <p14:tracePt t="61516" x="1433513" y="2827338"/>
          <p14:tracePt t="61526" x="1447800" y="2819400"/>
          <p14:tracePt t="61539" x="1455738" y="2819400"/>
          <p14:tracePt t="61555" x="1468438" y="2819400"/>
          <p14:tracePt t="61565" x="1490663" y="2806700"/>
          <p14:tracePt t="61579" x="1504950" y="2798763"/>
          <p14:tracePt t="61585" x="1511300" y="2792413"/>
          <p14:tracePt t="61595" x="1525588" y="2792413"/>
          <p14:tracePt t="61606" x="1546225" y="2778125"/>
          <p14:tracePt t="61610" x="1560513" y="2771775"/>
          <p14:tracePt t="61622" x="1595438" y="2763838"/>
          <p14:tracePt t="61625" x="1644650" y="2728913"/>
          <p14:tracePt t="61635" x="1693863" y="2714625"/>
          <p14:tracePt t="61645" x="1790700" y="2687638"/>
          <p14:tracePt t="61652" x="1811338" y="2679700"/>
          <p14:tracePt t="61663" x="1868488" y="2667000"/>
          <p14:tracePt t="61666" x="1938338" y="2652713"/>
          <p14:tracePt t="61677" x="2014538" y="2638425"/>
          <p14:tracePt t="61686" x="2147888" y="2617788"/>
          <p14:tracePt t="61692" x="2176463" y="2609850"/>
          <p14:tracePt t="61701" x="2246313" y="2589213"/>
          <p14:tracePt t="61705" x="2308225" y="2574925"/>
          <p14:tracePt t="61715" x="2357438" y="2560638"/>
          <p14:tracePt t="61725" x="2435225" y="2540000"/>
          <p14:tracePt t="61731" x="2447925" y="2540000"/>
          <p14:tracePt t="61741" x="2482850" y="2533650"/>
          <p14:tracePt t="61747" x="2519363" y="2533650"/>
          <p14:tracePt t="61757" x="2574925" y="2525713"/>
          <p14:tracePt t="61767" x="2671763" y="2519363"/>
          <p14:tracePt t="61771" x="2693988" y="2519363"/>
          <p14:tracePt t="61781" x="2735263" y="2513013"/>
          <p14:tracePt t="61787" x="2784475" y="2498725"/>
          <p14:tracePt t="61797" x="2813050" y="2484438"/>
          <p14:tracePt t="61808" x="2847975" y="2463800"/>
          <p14:tracePt t="61812" x="2854325" y="2455863"/>
          <p14:tracePt t="61821" x="2860675" y="2441575"/>
          <p14:tracePt t="61827" x="2874963" y="2428875"/>
          <p14:tracePt t="61837" x="2882900" y="2420938"/>
          <p14:tracePt t="61847" x="2889250" y="2414588"/>
          <p14:tracePt t="61874" x="2889250" y="2406650"/>
          <p14:tracePt t="61878" x="2897188" y="2406650"/>
          <p14:tracePt t="61888" x="2897188" y="2400300"/>
          <p14:tracePt t="61898" x="2909888" y="2400300"/>
          <p14:tracePt t="61909" x="2932113" y="2400300"/>
          <p14:tracePt t="61918" x="2952750" y="2393950"/>
          <p14:tracePt t="61931" x="3008313" y="2379663"/>
          <p14:tracePt t="61934" x="3022600" y="2371725"/>
          <p14:tracePt t="61945" x="3049588" y="2359025"/>
          <p14:tracePt t="61948" x="3057525" y="2336800"/>
          <p14:tracePt t="61960" x="3057525" y="2324100"/>
          <p14:tracePt t="61969" x="3063875" y="2301875"/>
          <p14:tracePt t="61983" x="3063875" y="2287588"/>
          <p14:tracePt t="61989" x="3063875" y="2274888"/>
          <p14:tracePt t="61999" x="3063875" y="2260600"/>
          <p14:tracePt t="62009" x="3071813" y="2239963"/>
          <p14:tracePt t="62019" x="3078163" y="2232025"/>
          <p14:tracePt t="62023" x="3078163" y="2225675"/>
          <p14:tracePt t="62030" x="3086100" y="2211388"/>
          <p14:tracePt t="62040" x="3092450" y="2205038"/>
          <p14:tracePt t="62050" x="3098800" y="2190750"/>
          <p14:tracePt t="62064" x="3106738" y="2182813"/>
          <p14:tracePt t="62070" x="3113088" y="2176463"/>
          <p14:tracePt t="62081" x="3121025" y="2170113"/>
          <p14:tracePt t="62090" x="3127375" y="2162175"/>
          <p14:tracePt t="62098" x="3133725" y="2162175"/>
          <p14:tracePt t="62105" x="3141663" y="2155825"/>
          <p14:tracePt t="62109" x="3155950" y="2147888"/>
          <p14:tracePt t="62127" x="3162300" y="2141538"/>
          <p14:tracePt t="62129" x="3176588" y="2133600"/>
          <p14:tracePt t="62145" x="3176588" y="2127250"/>
          <p14:tracePt t="62169" x="3176588" y="2120900"/>
          <p14:tracePt t="62192" x="3182938" y="2120900"/>
          <p14:tracePt t="62222" x="3182938" y="2112963"/>
          <p14:tracePt t="62241" x="3182938" y="2106613"/>
          <p14:tracePt t="62271" x="3182938" y="2098675"/>
          <p14:tracePt t="62291" x="3182938" y="2092325"/>
          <p14:tracePt t="62312" x="3182938" y="2085975"/>
          <p14:tracePt t="62323" x="3182938" y="2078038"/>
          <p14:tracePt t="62332" x="3182938" y="2071688"/>
          <p14:tracePt t="62348" x="3182938" y="2063750"/>
          <p14:tracePt t="62352" x="3182938" y="2057400"/>
          <p14:tracePt t="62361" x="3176588" y="2051050"/>
          <p14:tracePt t="62371" x="3176588" y="2043113"/>
          <p14:tracePt t="62391" x="3176588" y="2036763"/>
          <p14:tracePt t="62407" x="3176588" y="2028825"/>
          <p14:tracePt t="62428" x="3168650" y="2022475"/>
          <p14:tracePt t="62443" x="3168650" y="2016125"/>
          <p14:tracePt t="62453" x="3162300" y="2008188"/>
          <p14:tracePt t="62457" x="3162300" y="2001838"/>
          <p14:tracePt t="62473" x="3155950" y="1987550"/>
          <p14:tracePt t="62493" x="3155950" y="1973263"/>
          <p14:tracePt t="62497" x="3148013" y="1966913"/>
          <p14:tracePt t="62507" x="3148013" y="1958975"/>
          <p14:tracePt t="62513" x="3141663" y="1952625"/>
          <p14:tracePt t="62523" x="3141663" y="1944688"/>
          <p14:tracePt t="62533" x="3141663" y="1924050"/>
          <p14:tracePt t="62543" x="3133725" y="1924050"/>
          <p14:tracePt t="62549" x="3133725" y="1917700"/>
          <p14:tracePt t="62553" x="3127375" y="1903413"/>
          <p14:tracePt t="62563" x="3127375" y="1897063"/>
          <p14:tracePt t="62573" x="3106738" y="1874838"/>
          <p14:tracePt t="62579" x="3106738" y="1868488"/>
          <p14:tracePt t="62589" x="3106738" y="1862138"/>
          <p14:tracePt t="62593" x="3098800" y="1847850"/>
          <p14:tracePt t="62603" x="3092450" y="1847850"/>
          <p14:tracePt t="62613" x="3086100" y="1833563"/>
          <p14:tracePt t="62619" x="3078163" y="1827213"/>
          <p14:tracePt t="62629" x="3078163" y="1819275"/>
          <p14:tracePt t="62633" x="3063875" y="1812925"/>
          <p14:tracePt t="62643" x="3057525" y="1798638"/>
          <p14:tracePt t="62655" x="3028950" y="1770063"/>
          <p14:tracePt t="62659" x="3022600" y="1763713"/>
          <p14:tracePt t="62669" x="3008313" y="1749425"/>
          <p14:tracePt t="62676" x="2994025" y="1735138"/>
          <p14:tracePt t="62686" x="2967038" y="1720850"/>
          <p14:tracePt t="62695" x="2938463" y="1700213"/>
          <p14:tracePt t="62699" x="2932113" y="1700213"/>
          <p14:tracePt t="62709" x="2924175" y="1693863"/>
          <p14:tracePt t="62715" x="2909888" y="1685925"/>
          <p14:tracePt t="62725" x="2889250" y="1685925"/>
          <p14:tracePt t="62735" x="2874963" y="1679575"/>
          <p14:tracePt t="62739" x="2868613" y="1673225"/>
          <p14:tracePt t="62749" x="2860675" y="1673225"/>
          <p14:tracePt t="62755" x="2840038" y="1673225"/>
          <p14:tracePt t="62775" x="2819400" y="1665288"/>
          <p14:tracePt t="62791" x="2805113" y="1665288"/>
          <p14:tracePt t="62796" x="2798763" y="1665288"/>
          <p14:tracePt t="62806" x="2790825" y="1665288"/>
          <p14:tracePt t="62815" x="2778125" y="1658938"/>
          <p14:tracePt t="62821" x="2770188" y="1658938"/>
          <p14:tracePt t="62831" x="2755900" y="1658938"/>
          <p14:tracePt t="62835" x="2749550" y="1658938"/>
          <p14:tracePt t="62845" x="2743200" y="1658938"/>
          <p14:tracePt t="62855" x="2720975" y="1665288"/>
          <p14:tracePt t="62871" x="2708275" y="1673225"/>
          <p14:tracePt t="62875" x="2700338" y="1679575"/>
          <p14:tracePt t="62887" x="2693988" y="1679575"/>
          <p14:tracePt t="62897" x="2671763" y="1693863"/>
          <p14:tracePt t="62913" x="2665413" y="1700213"/>
          <p14:tracePt t="62918" x="2651125" y="1708150"/>
          <p14:tracePt t="62938" x="2636838" y="1720850"/>
          <p14:tracePt t="62942" x="2630488" y="1720850"/>
          <p14:tracePt t="62952" x="2624138" y="1735138"/>
          <p14:tracePt t="62958" x="2609850" y="1743075"/>
          <p14:tracePt t="62967" x="2609850" y="1755775"/>
          <p14:tracePt t="62977" x="2589213" y="1770063"/>
          <p14:tracePt t="62981" x="2589213" y="1778000"/>
          <p14:tracePt t="62991" x="2581275" y="1790700"/>
          <p14:tracePt t="62997" x="2566988" y="1804988"/>
          <p14:tracePt t="63007" x="2560638" y="1819275"/>
          <p14:tracePt t="63017" x="2546350" y="1833563"/>
          <p14:tracePt t="63023" x="2540000" y="1833563"/>
          <p14:tracePt t="63033" x="2532063" y="1847850"/>
          <p14:tracePt t="63037" x="2525713" y="1854200"/>
          <p14:tracePt t="63047" x="2511425" y="1868488"/>
          <p14:tracePt t="63065" x="2505075" y="1882775"/>
          <p14:tracePt t="63073" x="2497138" y="1889125"/>
          <p14:tracePt t="63077" x="2497138" y="1897063"/>
          <p14:tracePt t="63087" x="2482850" y="1909763"/>
          <p14:tracePt t="63097" x="2482850" y="1924050"/>
          <p14:tracePt t="63113" x="2476500" y="1938338"/>
          <p14:tracePt t="63119" x="2470150" y="1938338"/>
          <p14:tracePt t="63130" x="2470150" y="1952625"/>
          <p14:tracePt t="63140" x="2455863" y="1958975"/>
          <p14:tracePt t="63144" x="2455863" y="1973263"/>
          <p14:tracePt t="63154" x="2447925" y="1981200"/>
          <p14:tracePt t="63160" x="2441575" y="1993900"/>
          <p14:tracePt t="63169" x="2441575" y="2008188"/>
          <p14:tracePt t="63179" x="2427288" y="2043113"/>
          <p14:tracePt t="63183" x="2420938" y="2051050"/>
          <p14:tracePt t="63193" x="2420938" y="2063750"/>
          <p14:tracePt t="63200" x="2420938" y="2071688"/>
          <p14:tracePt t="63210" x="2413000" y="2078038"/>
          <p14:tracePt t="63220" x="2406650" y="2092325"/>
          <p14:tracePt t="63223" x="2406650" y="2098675"/>
          <p14:tracePt t="63235" x="2406650" y="2106613"/>
          <p14:tracePt t="63240" x="2406650" y="2120900"/>
          <p14:tracePt t="63249" x="2406650" y="2127250"/>
          <p14:tracePt t="63259" x="2400300" y="2141538"/>
          <p14:tracePt t="63266" x="2400300" y="2147888"/>
          <p14:tracePt t="63280" x="2400300" y="2155825"/>
          <p14:tracePt t="63300" x="2400300" y="2162175"/>
          <p14:tracePt t="63363" x="2400300" y="2170113"/>
          <p14:tracePt t="63382" x="2400300" y="2176463"/>
          <p14:tracePt t="63431" x="2400300" y="2182813"/>
          <p14:tracePt t="63477" x="2400300" y="2190750"/>
          <p14:tracePt t="63501" x="2400300" y="2197100"/>
          <p14:tracePt t="63508" x="2400300" y="2205038"/>
          <p14:tracePt t="63524" x="2400300" y="2211388"/>
          <p14:tracePt t="63547" x="2400300" y="2217738"/>
          <p14:tracePt t="63562" x="2400300" y="2225675"/>
          <p14:tracePt t="63573" x="2406650" y="2232025"/>
          <p14:tracePt t="63583" x="2406650" y="2239963"/>
          <p14:tracePt t="63597" x="2406650" y="2246313"/>
          <p14:tracePt t="63603" x="2413000" y="2246313"/>
          <p14:tracePt t="63613" x="2413000" y="2252663"/>
          <p14:tracePt t="63623" x="2413000" y="2260600"/>
          <p14:tracePt t="63633" x="2420938" y="2260600"/>
          <p14:tracePt t="63647" x="2420938" y="2266950"/>
          <p14:tracePt t="63667" x="2427288" y="2274888"/>
          <p14:tracePt t="63677" x="2435225" y="2274888"/>
          <p14:tracePt t="63687" x="2435225" y="2281238"/>
          <p14:tracePt t="63693" x="2441575" y="2287588"/>
          <p14:tracePt t="63703" x="2447925" y="2295525"/>
          <p14:tracePt t="63709" x="2455863" y="2295525"/>
          <p14:tracePt t="63719" x="2455863" y="2309813"/>
          <p14:tracePt t="63723" x="2470150" y="2309813"/>
          <p14:tracePt t="63733" x="2476500" y="2316163"/>
          <p14:tracePt t="63743" x="2482850" y="2324100"/>
          <p14:tracePt t="63749" x="2490788" y="2330450"/>
          <p14:tracePt t="63759" x="2497138" y="2336800"/>
          <p14:tracePt t="63763" x="2505075" y="2336800"/>
          <p14:tracePt t="63783" x="2519363" y="2344738"/>
          <p14:tracePt t="63799" x="2525713" y="2344738"/>
          <p14:tracePt t="63803" x="2540000" y="2351088"/>
          <p14:tracePt t="63815" x="2546350" y="2359025"/>
          <p14:tracePt t="63825" x="2566988" y="2365375"/>
          <p14:tracePt t="63830" x="2581275" y="2371725"/>
          <p14:tracePt t="63840" x="2595563" y="2379663"/>
          <p14:tracePt t="63848" x="2609850" y="2386013"/>
          <p14:tracePt t="63856" x="2624138" y="2386013"/>
          <p14:tracePt t="63866" x="2651125" y="2400300"/>
          <p14:tracePt t="63870" x="2665413" y="2400300"/>
          <p14:tracePt t="63881" x="2693988" y="2406650"/>
          <p14:tracePt t="63886" x="2720975" y="2414588"/>
          <p14:tracePt t="63898" x="2749550" y="2414588"/>
          <p14:tracePt t="63905" x="2798763" y="2414588"/>
          <p14:tracePt t="63909" x="2805113" y="2414588"/>
          <p14:tracePt t="63921" x="2833688" y="2414588"/>
          <p14:tracePt t="63925" x="2860675" y="2400300"/>
          <p14:tracePt t="63935" x="2882900" y="2393950"/>
          <p14:tracePt t="63946" x="2924175" y="2344738"/>
          <p14:tracePt t="63952" x="2944813" y="2324100"/>
          <p14:tracePt t="63961" x="2967038" y="2281238"/>
          <p14:tracePt t="63965" x="2979738" y="2239963"/>
          <p14:tracePt t="63975" x="2987675" y="2182813"/>
          <p14:tracePt t="63985" x="2994025" y="2092325"/>
          <p14:tracePt t="63992" x="2994025" y="2063750"/>
          <p14:tracePt t="64001" x="2994025" y="2008188"/>
          <p14:tracePt t="64006" x="2994025" y="1938338"/>
          <p14:tracePt t="64015" x="2987675" y="1874838"/>
          <p14:tracePt t="64025" x="2973388" y="1798638"/>
          <p14:tracePt t="64031" x="2967038" y="1784350"/>
          <p14:tracePt t="64041" x="2959100" y="1763713"/>
          <p14:tracePt t="64047" x="2952750" y="1735138"/>
          <p14:tracePt t="64057" x="2952750" y="1720850"/>
          <p14:tracePt t="64067" x="2938463" y="1700213"/>
          <p14:tracePt t="64071" x="2938463" y="1693863"/>
          <p14:tracePt t="64081" x="2932113" y="1693863"/>
          <p14:tracePt t="64087" x="2932113" y="1685925"/>
          <p14:tracePt t="64107" x="2932113" y="1679575"/>
          <p14:tracePt t="64187" x="2938463" y="1679575"/>
          <p14:tracePt t="64193" x="2952750" y="1679575"/>
          <p14:tracePt t="64203" x="2987675" y="1679575"/>
          <p14:tracePt t="64207" x="3078163" y="1685925"/>
          <p14:tracePt t="64218" x="3168650" y="1700213"/>
          <p14:tracePt t="64227" x="3371850" y="1714500"/>
          <p14:tracePt t="64233" x="3427413" y="1720850"/>
          <p14:tracePt t="64243" x="3554413" y="1728788"/>
          <p14:tracePt t="64247" x="3694113" y="1735138"/>
          <p14:tracePt t="64257" x="3833813" y="1749425"/>
          <p14:tracePt t="64270" x="4051300" y="1755775"/>
          <p14:tracePt t="64274" x="4092575" y="1755775"/>
          <p14:tracePt t="64284" x="4170363" y="1763713"/>
          <p14:tracePt t="64291" x="4225925" y="1770063"/>
          <p14:tracePt t="64300" x="4267200" y="1770063"/>
          <p14:tracePt t="64309" x="4295775" y="1770063"/>
          <p14:tracePt t="64323" x="4302125" y="1770063"/>
          <p14:tracePt t="64339" x="4310063" y="1770063"/>
          <p14:tracePt t="64349" x="4310063" y="1763713"/>
          <p14:tracePt t="64353" x="4310063" y="1755775"/>
          <p14:tracePt t="64364" x="4310063" y="1749425"/>
          <p14:tracePt t="64369" x="4310063" y="1735138"/>
          <p14:tracePt t="64381" x="4295775" y="1720850"/>
          <p14:tracePt t="64389" x="4281488" y="1685925"/>
          <p14:tracePt t="64396" x="4275138" y="1679575"/>
          <p14:tracePt t="64405" x="4260850" y="1665288"/>
          <p14:tracePt t="64409" x="4225925" y="1638300"/>
          <p14:tracePt t="64419" x="4197350" y="1616075"/>
          <p14:tracePt t="64430" x="4156075" y="1589088"/>
          <p14:tracePt t="64447" x="4135438" y="1574800"/>
          <p14:tracePt t="64449" x="4106863" y="1566863"/>
          <p14:tracePt t="64460" x="4071938" y="1554163"/>
          <p14:tracePt t="64470" x="4016375" y="1531938"/>
          <p14:tracePt t="64476" x="4002088" y="1525588"/>
          <p14:tracePt t="64486" x="3967163" y="1519238"/>
          <p14:tracePt t="64490" x="3938588" y="1504950"/>
          <p14:tracePt t="64502" x="3889375" y="1504950"/>
          <p14:tracePt t="64512" x="3848100" y="1504950"/>
          <p14:tracePt t="64518" x="3840163" y="1504950"/>
          <p14:tracePt t="64526" x="3819525" y="1504950"/>
          <p14:tracePt t="64532" x="3792538" y="1519238"/>
          <p14:tracePt t="64542" x="3757613" y="1525588"/>
          <p14:tracePt t="64551" x="3708400" y="1546225"/>
          <p14:tracePt t="64555" x="3700463" y="1554163"/>
          <p14:tracePt t="64565" x="3665538" y="1581150"/>
          <p14:tracePt t="64571" x="3630613" y="1601788"/>
          <p14:tracePt t="64581" x="3603625" y="1644650"/>
          <p14:tracePt t="64591" x="3560763" y="1708150"/>
          <p14:tracePt t="64595" x="3546475" y="1720850"/>
          <p14:tracePt t="64605" x="3540125" y="1763713"/>
          <p14:tracePt t="64612" x="3519488" y="1804988"/>
          <p14:tracePt t="64622" x="3498850" y="1839913"/>
          <p14:tracePt t="64632" x="3470275" y="1903413"/>
          <p14:tracePt t="64637" x="3462338" y="1917700"/>
          <p14:tracePt t="64647" x="3449638" y="1944688"/>
          <p14:tracePt t="64651" x="3435350" y="1981200"/>
          <p14:tracePt t="64661" x="3421063" y="2016125"/>
          <p14:tracePt t="64671" x="3414713" y="2071688"/>
          <p14:tracePt t="64677" x="3406775" y="2085975"/>
          <p14:tracePt t="64688" x="3400425" y="2112963"/>
          <p14:tracePt t="64692" x="3400425" y="2141538"/>
          <p14:tracePt t="64701" x="3400425" y="2170113"/>
          <p14:tracePt t="64711" x="3400425" y="2211388"/>
          <p14:tracePt t="64717" x="3400425" y="2217738"/>
          <p14:tracePt t="64727" x="3400425" y="2239963"/>
          <p14:tracePt t="64734" x="3400425" y="2260600"/>
          <p14:tracePt t="64743" x="3400425" y="2274888"/>
          <p14:tracePt t="64753" x="3400425" y="2309813"/>
          <p14:tracePt t="64757" x="3406775" y="2330450"/>
          <p14:tracePt t="64767" x="3414713" y="2365375"/>
          <p14:tracePt t="64773" x="3421063" y="2386013"/>
          <p14:tracePt t="64783" x="3441700" y="2406650"/>
          <p14:tracePt t="64793" x="3470275" y="2470150"/>
          <p14:tracePt t="64797" x="3476625" y="2476500"/>
          <p14:tracePt t="64807" x="3511550" y="2505075"/>
          <p14:tracePt t="64813" x="3540125" y="2540000"/>
          <p14:tracePt t="64823" x="3568700" y="2568575"/>
          <p14:tracePt t="64833" x="3624263" y="2603500"/>
          <p14:tracePt t="64837" x="3630613" y="2603500"/>
          <p14:tracePt t="64849" x="3651250" y="2617788"/>
          <p14:tracePt t="64853" x="3687763" y="2624138"/>
          <p14:tracePt t="64863" x="3714750" y="2630488"/>
          <p14:tracePt t="64873" x="3763963" y="2630488"/>
          <p14:tracePt t="64879" x="3770313" y="2630488"/>
          <p14:tracePt t="64889" x="3798888" y="2624138"/>
          <p14:tracePt t="64893" x="3827463" y="2609850"/>
          <p14:tracePt t="64903" x="3848100" y="2589213"/>
          <p14:tracePt t="64913" x="3897313" y="2525713"/>
          <p14:tracePt t="64919" x="3903663" y="2513013"/>
          <p14:tracePt t="64931" x="3932238" y="2476500"/>
          <p14:tracePt t="64933" x="3959225" y="2420938"/>
          <p14:tracePt t="64943" x="3987800" y="2365375"/>
          <p14:tracePt t="64955" x="4022725" y="2274888"/>
          <p14:tracePt t="64959" x="4022725" y="2252663"/>
          <p14:tracePt t="64970" x="4029075" y="2197100"/>
          <p14:tracePt t="64976" x="4043363" y="2141538"/>
          <p14:tracePt t="64986" x="4043363" y="2092325"/>
          <p14:tracePt t="64996" x="4016375" y="2001838"/>
          <p14:tracePt t="65000" x="4002088" y="1973263"/>
          <p14:tracePt t="65011" x="3952875" y="1897063"/>
          <p14:tracePt t="65017" x="3924300" y="1862138"/>
          <p14:tracePt t="65028" x="3903663" y="1839913"/>
          <p14:tracePt t="65036" x="3897313" y="1827213"/>
          <p14:tracePt t="65046" x="3889375" y="1819275"/>
          <p14:tracePt t="65064" x="3889375" y="1812925"/>
          <p14:tracePt t="65075" x="3883025" y="1812925"/>
          <p14:tracePt t="65085" x="3883025" y="1804988"/>
          <p14:tracePt t="65533" x="3903663" y="1804988"/>
          <p14:tracePt t="65539" x="3973513" y="1804988"/>
          <p14:tracePt t="65549" x="4086225" y="1804988"/>
          <p14:tracePt t="65555" x="4205288" y="1804988"/>
          <p14:tracePt t="65565" x="4337050" y="1804988"/>
          <p14:tracePt t="65576" x="4603750" y="1804988"/>
          <p14:tracePt t="65580" x="4652963" y="1798638"/>
          <p14:tracePt t="65589" x="4778375" y="1798638"/>
          <p14:tracePt t="65595" x="4938713" y="1790700"/>
          <p14:tracePt t="65605" x="5080000" y="1784350"/>
          <p14:tracePt t="65615" x="5324475" y="1770063"/>
          <p14:tracePt t="65619" x="5365750" y="1770063"/>
          <p14:tracePt t="65629" x="5464175" y="1763713"/>
          <p14:tracePt t="65635" x="5548313" y="1755775"/>
          <p14:tracePt t="65645" x="5624513" y="1755775"/>
          <p14:tracePt t="65655" x="5716588" y="1749425"/>
          <p14:tracePt t="65661" x="5737225" y="1749425"/>
          <p14:tracePt t="65672" x="5772150" y="1743075"/>
          <p14:tracePt t="65676" x="5799138" y="1743075"/>
          <p14:tracePt t="65686" x="5821363" y="1743075"/>
          <p14:tracePt t="65696" x="5856288" y="1743075"/>
          <p14:tracePt t="65702" x="5870575" y="1743075"/>
          <p14:tracePt t="65711" x="5883275" y="1743075"/>
          <p14:tracePt t="65715" x="5897563" y="1735138"/>
          <p14:tracePt t="65725" x="5918200" y="1735138"/>
          <p14:tracePt t="65735" x="5946775" y="1735138"/>
          <p14:tracePt t="65741" x="5961063" y="1735138"/>
          <p14:tracePt t="65751" x="5988050" y="1735138"/>
          <p14:tracePt t="65755" x="6045200" y="1735138"/>
          <p14:tracePt t="65767" x="6086475" y="1735138"/>
          <p14:tracePt t="65777" x="6170613" y="1728788"/>
          <p14:tracePt t="65782" x="6191250" y="1728788"/>
          <p14:tracePt t="65791" x="6240463" y="1728788"/>
          <p14:tracePt t="65798" x="6283325" y="1728788"/>
          <p14:tracePt t="65807" x="6330950" y="1728788"/>
          <p14:tracePt t="65817" x="6415088" y="1728788"/>
          <p14:tracePt t="65821" x="6435725" y="1728788"/>
          <p14:tracePt t="65832" x="6478588" y="1728788"/>
          <p14:tracePt t="65838" x="6507163" y="1728788"/>
          <p14:tracePt t="65850" x="6534150" y="1728788"/>
          <p14:tracePt t="65858" x="6583363" y="1728788"/>
          <p14:tracePt t="65862" x="6589713" y="1720850"/>
          <p14:tracePt t="65871" x="6604000" y="1720850"/>
          <p14:tracePt t="65877" x="6624638" y="1714500"/>
          <p14:tracePt t="65889" x="6638925" y="1714500"/>
          <p14:tracePt t="65900" x="6661150" y="1708150"/>
          <p14:tracePt t="65904" x="6667500" y="1708150"/>
          <p14:tracePt t="65913" x="6667500" y="1700213"/>
          <p14:tracePt t="65917" x="6673850" y="1700213"/>
          <p14:tracePt t="65927" x="6681788" y="1693863"/>
          <p14:tracePt t="65937" x="6688138" y="1685925"/>
          <p14:tracePt t="65943" x="6696075" y="1685925"/>
          <p14:tracePt t="65953" x="6702425" y="1685925"/>
          <p14:tracePt t="65957" x="6708775" y="1685925"/>
          <p14:tracePt t="65967" x="6716713" y="1685925"/>
          <p14:tracePt t="65977" x="6731000" y="1679575"/>
          <p14:tracePt t="65983" x="6737350" y="1673225"/>
          <p14:tracePt t="65993" x="6751638" y="1673225"/>
          <p14:tracePt t="65999" x="6757988" y="1673225"/>
          <p14:tracePt t="66009" x="6765925" y="1665288"/>
          <p14:tracePt t="66019" x="6772275" y="1665288"/>
          <p14:tracePt t="66033" x="6772275" y="1658938"/>
          <p14:tracePt t="66039" x="6778625" y="1651000"/>
          <p14:tracePt t="66064" x="6778625" y="1644650"/>
          <p14:tracePt t="66083" x="6778625" y="1638300"/>
          <p14:tracePt t="66119" x="6778625" y="1630363"/>
          <p14:tracePt t="66139" x="6772275" y="1624013"/>
          <p14:tracePt t="66155" x="6765925" y="1624013"/>
          <p14:tracePt t="66159" x="6765925" y="1616075"/>
          <p14:tracePt t="66169" x="6751638" y="1616075"/>
          <p14:tracePt t="66179" x="6731000" y="1601788"/>
          <p14:tracePt t="66185" x="6731000" y="1595438"/>
          <p14:tracePt t="66195" x="6716713" y="1595438"/>
          <p14:tracePt t="66199" x="6702425" y="1595438"/>
          <p14:tracePt t="66209" x="6688138" y="1589088"/>
          <p14:tracePt t="66220" x="6673850" y="1589088"/>
          <p14:tracePt t="66233" x="6667500" y="1589088"/>
          <p14:tracePt t="66242" x="6661150" y="1589088"/>
          <p14:tracePt t="66261" x="6653213" y="1589088"/>
          <p14:tracePt t="66315" x="6646863" y="1589088"/>
          <p14:tracePt t="66397" x="6638925" y="1589088"/>
          <p14:tracePt t="66518" x="6632575" y="1589088"/>
          <p14:tracePt t="66533" x="6624638" y="1589088"/>
          <p14:tracePt t="66543" x="6618288" y="1589088"/>
          <p14:tracePt t="66553" x="6611938" y="1589088"/>
          <p14:tracePt t="66563" x="6604000" y="1589088"/>
          <p14:tracePt t="66573" x="6597650" y="1589088"/>
          <p14:tracePt t="66583" x="6589713" y="1589088"/>
          <p14:tracePt t="66590" x="6583363" y="1589088"/>
          <p14:tracePt t="66600" x="6577013" y="1589088"/>
          <p14:tracePt t="66604" x="6569075" y="1589088"/>
          <p14:tracePt t="66614" x="6554788" y="1589088"/>
          <p14:tracePt t="66624" x="6542088" y="1589088"/>
          <p14:tracePt t="66640" x="6527800" y="1589088"/>
          <p14:tracePt t="66643" x="6513513" y="1589088"/>
          <p14:tracePt t="66653" x="6507163" y="1589088"/>
          <p14:tracePt t="66663" x="6492875" y="1589088"/>
          <p14:tracePt t="66669" x="6484938" y="1589088"/>
          <p14:tracePt t="66679" x="6478588" y="1589088"/>
          <p14:tracePt t="66686" x="6472238" y="1595438"/>
          <p14:tracePt t="66696" x="6464300" y="1595438"/>
          <p14:tracePt t="66707" x="6450013" y="1601788"/>
          <p14:tracePt t="66720" x="6443663" y="1601788"/>
          <p14:tracePt t="66735" x="6429375" y="1609725"/>
          <p14:tracePt t="66745" x="6423025" y="1616075"/>
          <p14:tracePt t="66749" x="6415088" y="1616075"/>
          <p14:tracePt t="66759" x="6415088" y="1624013"/>
          <p14:tracePt t="66766" x="6408738" y="1624013"/>
          <p14:tracePt t="66775" x="6400800" y="1630363"/>
          <p14:tracePt t="66785" x="6388100" y="1644650"/>
          <p14:tracePt t="66795" x="6380163" y="1658938"/>
          <p14:tracePt t="66799" x="6373813" y="1658938"/>
          <p14:tracePt t="66805" x="6365875" y="1665288"/>
          <p14:tracePt t="66816" x="6359525" y="1679575"/>
          <p14:tracePt t="66826" x="6338888" y="1693863"/>
          <p14:tracePt t="66834" x="6338888" y="1700213"/>
          <p14:tracePt t="66842" x="6330950" y="1708150"/>
          <p14:tracePt t="66846" x="6324600" y="1720850"/>
          <p14:tracePt t="66856" x="6318250" y="1743075"/>
          <p14:tracePt t="66867" x="6303963" y="1770063"/>
          <p14:tracePt t="66882" x="6296025" y="1784350"/>
          <p14:tracePt t="66885" x="6289675" y="1804988"/>
          <p14:tracePt t="66895" x="6283325" y="1833563"/>
          <p14:tracePt t="66905" x="6269038" y="1889125"/>
          <p14:tracePt t="66917" x="6261100" y="1909763"/>
          <p14:tracePt t="66921" x="6254750" y="1917700"/>
          <p14:tracePt t="66927" x="6254750" y="1944688"/>
          <p14:tracePt t="66937" x="6246813" y="1966913"/>
          <p14:tracePt t="66948" x="6246813" y="2016125"/>
          <p14:tracePt t="66952" x="6246813" y="2022475"/>
          <p14:tracePt t="66962" x="6246813" y="2057400"/>
          <p14:tracePt t="66967" x="6246813" y="2085975"/>
          <p14:tracePt t="66977" x="6246813" y="2112963"/>
          <p14:tracePt t="66987" x="6246813" y="2170113"/>
          <p14:tracePt t="66991" x="6246813" y="2182813"/>
          <p14:tracePt t="67001" x="6246813" y="2217738"/>
          <p14:tracePt t="67007" x="6246813" y="2246313"/>
          <p14:tracePt t="67018" x="6246813" y="2287588"/>
          <p14:tracePt t="67028" x="6246813" y="2330450"/>
          <p14:tracePt t="67034" x="6246813" y="2344738"/>
          <p14:tracePt t="67045" x="6246813" y="2379663"/>
          <p14:tracePt t="67048" x="6246813" y="2406650"/>
          <p14:tracePt t="67066" x="6246813" y="2441575"/>
          <p14:tracePt t="67068" x="6246813" y="2513013"/>
          <p14:tracePt t="67073" x="6246813" y="2525713"/>
          <p14:tracePt t="67083" x="6246813" y="2554288"/>
          <p14:tracePt t="67087" x="6246813" y="2589213"/>
          <p14:tracePt t="67097" x="6246813" y="2638425"/>
          <p14:tracePt t="67107" x="6246813" y="2714625"/>
          <p14:tracePt t="67113" x="6246813" y="2728913"/>
          <p14:tracePt t="67123" x="6246813" y="2771775"/>
          <p14:tracePt t="67127" x="6254750" y="2819400"/>
          <p14:tracePt t="67137" x="6261100" y="2868613"/>
          <p14:tracePt t="67149" x="6261100" y="2938463"/>
          <p14:tracePt t="67153" x="6261100" y="2952750"/>
          <p14:tracePt t="67163" x="6261100" y="2973388"/>
          <p14:tracePt t="67169" x="6261100" y="2995613"/>
          <p14:tracePt t="67179" x="6261100" y="3036888"/>
          <p14:tracePt t="67189" x="6261100" y="3065463"/>
          <p14:tracePt t="67193" x="6261100" y="3071813"/>
          <p14:tracePt t="67203" x="6261100" y="3092450"/>
          <p14:tracePt t="67209" x="6261100" y="3127375"/>
          <p14:tracePt t="67219" x="6261100" y="3162300"/>
          <p14:tracePt t="67229" x="6269038" y="3246438"/>
          <p14:tracePt t="67233" x="6269038" y="3268663"/>
          <p14:tracePt t="67243" x="6275388" y="3309938"/>
          <p14:tracePt t="67249" x="6275388" y="3359150"/>
          <p14:tracePt t="67259" x="6275388" y="3400425"/>
          <p14:tracePt t="67269" x="6283325" y="3478213"/>
          <p14:tracePt t="67275" x="6283325" y="3492500"/>
          <p14:tracePt t="67285" x="6283325" y="3527425"/>
          <p14:tracePt t="67289" x="6283325" y="3568700"/>
          <p14:tracePt t="67300" x="6283325" y="3597275"/>
          <p14:tracePt t="67309" x="6283325" y="3638550"/>
          <p14:tracePt t="67316" x="6283325" y="3652838"/>
          <p14:tracePt t="67325" x="6283325" y="3673475"/>
          <p14:tracePt t="67329" x="6283325" y="3695700"/>
          <p14:tracePt t="67339" x="6283325" y="3716338"/>
          <p14:tracePt t="67349" x="6283325" y="3751263"/>
          <p14:tracePt t="67355" x="6283325" y="3757613"/>
          <p14:tracePt t="67366" x="6283325" y="3778250"/>
          <p14:tracePt t="67369" x="6283325" y="3792538"/>
          <p14:tracePt t="67383" x="6283325" y="3813175"/>
          <p14:tracePt t="67391" x="6283325" y="3841750"/>
          <p14:tracePt t="67396" x="6283325" y="3848100"/>
          <p14:tracePt t="67406" x="6283325" y="3862388"/>
          <p14:tracePt t="67411" x="6283325" y="3884613"/>
          <p14:tracePt t="67422" x="6283325" y="3897313"/>
          <p14:tracePt t="67434" x="6283325" y="3932238"/>
          <p14:tracePt t="67436" x="6283325" y="3954463"/>
          <p14:tracePt t="67446" x="6283325" y="3975100"/>
          <p14:tracePt t="67452" x="6283325" y="3995738"/>
          <p14:tracePt t="67461" x="6283325" y="4024313"/>
          <p14:tracePt t="67471" x="6283325" y="4051300"/>
          <p14:tracePt t="67475" x="6283325" y="4059238"/>
          <p14:tracePt t="67485" x="6283325" y="4079875"/>
          <p14:tracePt t="67491" x="6283325" y="4100513"/>
          <p14:tracePt t="67501" x="6283325" y="4114800"/>
          <p14:tracePt t="67511" x="6283325" y="4156075"/>
          <p14:tracePt t="67517" x="6283325" y="4164013"/>
          <p14:tracePt t="67528" x="6283325" y="4184650"/>
          <p14:tracePt t="67533" x="6283325" y="4213225"/>
          <p14:tracePt t="67542" x="6283325" y="4233863"/>
          <p14:tracePt t="67551" x="6283325" y="4254500"/>
          <p14:tracePt t="67567" x="6283325" y="4268788"/>
          <p14:tracePt t="67571" x="6283325" y="4275138"/>
          <p14:tracePt t="67581" x="6283325" y="4289425"/>
          <p14:tracePt t="67591" x="6283325" y="4310063"/>
          <p14:tracePt t="67597" x="6283325" y="4318000"/>
          <p14:tracePt t="67607" x="6283325" y="4332288"/>
          <p14:tracePt t="67613" x="6283325" y="4344988"/>
          <p14:tracePt t="67624" x="6283325" y="4359275"/>
          <p14:tracePt t="67633" x="6283325" y="4373563"/>
          <p14:tracePt t="67637" x="6283325" y="4381500"/>
          <p14:tracePt t="67647" x="6283325" y="4387850"/>
          <p14:tracePt t="67653" x="6283325" y="4394200"/>
          <p14:tracePt t="67663" x="6283325" y="4408488"/>
          <p14:tracePt t="67673" x="6283325" y="4422775"/>
          <p14:tracePt t="67687" x="6289675" y="4437063"/>
          <p14:tracePt t="67693" x="6289675" y="4451350"/>
          <p14:tracePt t="67703" x="6289675" y="4464050"/>
          <p14:tracePt t="67713" x="6289675" y="4486275"/>
          <p14:tracePt t="67717" x="6296025" y="4492625"/>
          <p14:tracePt t="67729" x="6296025" y="4506913"/>
          <p14:tracePt t="67734" x="6303963" y="4521200"/>
          <p14:tracePt t="67754" x="6303963" y="4533900"/>
          <p14:tracePt t="67770" x="6303963" y="4541838"/>
          <p14:tracePt t="67785" x="6303963" y="4556125"/>
          <p14:tracePt t="67795" x="6310313" y="4570413"/>
          <p14:tracePt t="67811" x="6310313" y="4583113"/>
          <p14:tracePt t="67814" x="6318250" y="4597400"/>
          <p14:tracePt t="67824" x="6318250" y="4605338"/>
          <p14:tracePt t="67836" x="6324600" y="4625975"/>
          <p14:tracePt t="67840" x="6324600" y="4632325"/>
          <p14:tracePt t="67851" x="6324600" y="4640263"/>
          <p14:tracePt t="67856" x="6324600" y="4652963"/>
          <p14:tracePt t="67869" x="6330950" y="4660900"/>
          <p14:tracePt t="67875" x="6338888" y="4681538"/>
          <p14:tracePt t="67889" x="6338888" y="4687888"/>
          <p14:tracePt t="67905" x="6345238" y="4695825"/>
          <p14:tracePt t="67915" x="6345238" y="4710113"/>
          <p14:tracePt t="67920" x="6353175" y="4710113"/>
          <p14:tracePt t="67930" x="6359525" y="4724400"/>
          <p14:tracePt t="67946" x="6365875" y="4730750"/>
          <p14:tracePt t="67956" x="6380163" y="4745038"/>
          <p14:tracePt t="67968" x="6388100" y="4751388"/>
          <p14:tracePt t="67972" x="6394450" y="4751388"/>
          <p14:tracePt t="67976" x="6408738" y="4765675"/>
          <p14:tracePt t="67988" x="6423025" y="4772025"/>
          <p14:tracePt t="67996" x="6450013" y="4794250"/>
          <p14:tracePt t="68001" x="6464300" y="4794250"/>
          <p14:tracePt t="68011" x="6484938" y="4800600"/>
          <p14:tracePt t="68015" x="6507163" y="4806950"/>
          <p14:tracePt t="68025" x="6527800" y="4806950"/>
          <p14:tracePt t="68035" x="6562725" y="4806950"/>
          <p14:tracePt t="68042" x="6569075" y="4806950"/>
          <p14:tracePt t="68051" x="6589713" y="4806950"/>
          <p14:tracePt t="68055" x="6604000" y="4806950"/>
          <p14:tracePt t="68067" x="6624638" y="4806950"/>
          <p14:tracePt t="68077" x="6646863" y="4806950"/>
          <p14:tracePt t="68092" x="6661150" y="4806950"/>
          <p14:tracePt t="68097" x="6667500" y="4800600"/>
          <p14:tracePt t="68107" x="6688138" y="4786313"/>
          <p14:tracePt t="68117" x="6723063" y="4751388"/>
          <p14:tracePt t="68121" x="6731000" y="4737100"/>
          <p14:tracePt t="68131" x="6765925" y="4710113"/>
          <p14:tracePt t="68137" x="6813550" y="4660900"/>
          <p14:tracePt t="68147" x="6848475" y="4611688"/>
          <p14:tracePt t="68157" x="6897688" y="4533900"/>
          <p14:tracePt t="68161" x="6919913" y="4506913"/>
          <p14:tracePt t="68171" x="6946900" y="4451350"/>
          <p14:tracePt t="68178" x="6975475" y="4381500"/>
          <p14:tracePt t="68188" x="6996113" y="4303713"/>
          <p14:tracePt t="68197" x="7016750" y="4198938"/>
          <p14:tracePt t="68203" x="7024688" y="4170363"/>
          <p14:tracePt t="68214" x="7024688" y="4094163"/>
          <p14:tracePt t="68217" x="7031038" y="3981450"/>
          <p14:tracePt t="68228" x="7031038" y="3911600"/>
          <p14:tracePt t="68238" x="7031038" y="3786188"/>
          <p14:tracePt t="68243" x="7031038" y="3765550"/>
          <p14:tracePt t="68253" x="7031038" y="3695700"/>
          <p14:tracePt t="68257" x="7024688" y="3617913"/>
          <p14:tracePt t="68267" x="7016750" y="3548063"/>
          <p14:tracePt t="68277" x="6996113" y="3435350"/>
          <p14:tracePt t="68283" x="6989763" y="3400425"/>
          <p14:tracePt t="68293" x="6981825" y="3338513"/>
          <p14:tracePt t="68297" x="6975475" y="3268663"/>
          <p14:tracePt t="68309" x="6975475" y="3198813"/>
          <p14:tracePt t="68319" x="6961188" y="3065463"/>
          <p14:tracePt t="68323" x="6961188" y="3036888"/>
          <p14:tracePt t="68333" x="6954838" y="2967038"/>
          <p14:tracePt t="68339" x="6940550" y="2903538"/>
          <p14:tracePt t="68350" x="6932613" y="2819400"/>
          <p14:tracePt t="68359" x="6911975" y="2687638"/>
          <p14:tracePt t="68363" x="6905625" y="2667000"/>
          <p14:tracePt t="68373" x="6891338" y="2595563"/>
          <p14:tracePt t="68379" x="6884988" y="2533650"/>
          <p14:tracePt t="68389" x="6877050" y="2484438"/>
          <p14:tracePt t="68400" x="6862763" y="2400300"/>
          <p14:tracePt t="68403" x="6856413" y="2379663"/>
          <p14:tracePt t="68413" x="6848475" y="2330450"/>
          <p14:tracePt t="68419" x="6835775" y="2260600"/>
          <p14:tracePt t="68429" x="6821488" y="2197100"/>
          <p14:tracePt t="68439" x="6786563" y="2106613"/>
          <p14:tracePt t="68445" x="6778625" y="2078038"/>
          <p14:tracePt t="68455" x="6751638" y="2016125"/>
          <p14:tracePt t="68459" x="6731000" y="1966913"/>
          <p14:tracePt t="68469" x="6702425" y="1909763"/>
          <p14:tracePt t="68479" x="6688138" y="1862138"/>
          <p14:tracePt t="68485" x="6681788" y="1839913"/>
          <p14:tracePt t="68495" x="6667500" y="1819275"/>
          <p14:tracePt t="68499" x="6653213" y="1798638"/>
          <p14:tracePt t="68509" x="6638925" y="1763713"/>
          <p14:tracePt t="68519" x="6604000" y="1714500"/>
          <p14:tracePt t="68525" x="6597650" y="1708150"/>
          <p14:tracePt t="68535" x="6577013" y="1673225"/>
          <p14:tracePt t="68541" x="6548438" y="1630363"/>
          <p14:tracePt t="68552" x="6519863" y="1595438"/>
          <p14:tracePt t="68562" x="6478588" y="1546225"/>
          <p14:tracePt t="68567" x="6472238" y="1539875"/>
          <p14:tracePt t="68576" x="6464300" y="1525588"/>
          <p14:tracePt t="68582" x="6450013" y="1519238"/>
          <p14:tracePt t="68592" x="6450013" y="1511300"/>
          <p14:tracePt t="68603" x="6435725" y="1504950"/>
          <p14:tracePt t="68615" x="6429375" y="1504950"/>
          <p14:tracePt t="68631" x="6423025" y="1497013"/>
          <p14:tracePt t="68645" x="6415088" y="1497013"/>
          <p14:tracePt t="69123" x="6408738" y="1519238"/>
          <p14:tracePt t="69133" x="6408738" y="1531938"/>
          <p14:tracePt t="69141" x="6394450" y="1595438"/>
          <p14:tracePt t="69145" x="6388100" y="1609725"/>
          <p14:tracePt t="69155" x="6373813" y="1644650"/>
          <p14:tracePt t="69161" x="6353175" y="1693863"/>
          <p14:tracePt t="69171" x="6345238" y="1755775"/>
          <p14:tracePt t="69182" x="6330950" y="1847850"/>
          <p14:tracePt t="69185" x="6324600" y="1909763"/>
          <p14:tracePt t="69196" x="6324600" y="1981200"/>
          <p14:tracePt t="69203" x="6324600" y="2051050"/>
          <p14:tracePt t="69211" x="6318250" y="2120900"/>
          <p14:tracePt t="69221" x="6318250" y="2260600"/>
          <p14:tracePt t="69227" x="6318250" y="2287588"/>
          <p14:tracePt t="69237" x="6318250" y="2371725"/>
          <p14:tracePt t="69241" x="6318250" y="2455863"/>
          <p14:tracePt t="69252" x="6318250" y="2533650"/>
          <p14:tracePt t="69261" x="6318250" y="2687638"/>
          <p14:tracePt t="69270" x="6318250" y="2708275"/>
          <p14:tracePt t="69278" x="6318250" y="2771775"/>
          <p14:tracePt t="69283" x="6324600" y="2855913"/>
          <p14:tracePt t="69292" x="6330950" y="2938463"/>
          <p14:tracePt t="69303" x="6353175" y="3100388"/>
          <p14:tracePt t="69308" x="6353175" y="3121025"/>
          <p14:tracePt t="69319" x="6353175" y="3190875"/>
          <p14:tracePt t="69322" x="6353175" y="3260725"/>
          <p14:tracePt t="69333" x="6365875" y="3316288"/>
          <p14:tracePt t="69344" x="6365875" y="3400425"/>
          <p14:tracePt t="69348" x="6365875" y="3422650"/>
          <p14:tracePt t="69357" x="6365875" y="3470275"/>
          <p14:tracePt t="69363" x="6365875" y="3527425"/>
          <p14:tracePt t="69373" x="6373813" y="3597275"/>
          <p14:tracePt t="69384" x="6380163" y="3722688"/>
          <p14:tracePt t="69387" x="6380163" y="3751263"/>
          <p14:tracePt t="69397" x="6388100" y="3827463"/>
          <p14:tracePt t="69403" x="6400800" y="3905250"/>
          <p14:tracePt t="69413" x="6408738" y="3967163"/>
          <p14:tracePt t="69423" x="6435725" y="4079875"/>
          <p14:tracePt t="69427" x="6435725" y="4100513"/>
          <p14:tracePt t="69437" x="6443663" y="4135438"/>
          <p14:tracePt t="69443" x="6457950" y="4178300"/>
          <p14:tracePt t="69453" x="6472238" y="4227513"/>
          <p14:tracePt t="69463" x="6507163" y="4324350"/>
          <p14:tracePt t="69473" x="6519863" y="4367213"/>
          <p14:tracePt t="69479" x="6527800" y="4381500"/>
          <p14:tracePt t="69483" x="6542088" y="4402138"/>
          <p14:tracePt t="69493" x="6548438" y="4437063"/>
          <p14:tracePt t="69503" x="6577013" y="4478338"/>
          <p14:tracePt t="69509" x="6583363" y="4492625"/>
          <p14:tracePt t="69519" x="6589713" y="4513263"/>
          <p14:tracePt t="69523" x="6604000" y="4533900"/>
          <p14:tracePt t="69533" x="6611938" y="4556125"/>
          <p14:tracePt t="69543" x="6632575" y="4576763"/>
          <p14:tracePt t="69549" x="6638925" y="4583113"/>
          <p14:tracePt t="69559" x="6638925" y="4591050"/>
          <p14:tracePt t="69563" x="6646863" y="4591050"/>
          <p14:tracePt t="69625" x="6653213" y="4591050"/>
          <p14:tracePt t="69639" x="6661150" y="4591050"/>
          <p14:tracePt t="69645" x="6667500" y="4583113"/>
          <p14:tracePt t="69656" x="6681788" y="4570413"/>
          <p14:tracePt t="69665" x="6723063" y="4506913"/>
          <p14:tracePt t="69669" x="6737350" y="4486275"/>
          <p14:tracePt t="69680" x="6765925" y="4429125"/>
          <p14:tracePt t="69687" x="6807200" y="4359275"/>
          <p14:tracePt t="69696" x="6842125" y="4289425"/>
          <p14:tracePt t="69706" x="6897688" y="4164013"/>
          <p14:tracePt t="69713" x="6911975" y="4129088"/>
          <p14:tracePt t="69722" x="6926263" y="4051300"/>
          <p14:tracePt t="69725" x="6932613" y="3981450"/>
          <p14:tracePt t="69735" x="6932613" y="3905250"/>
          <p14:tracePt t="69745" x="6919913" y="3687763"/>
          <p14:tracePt t="69752" x="6911975" y="3659188"/>
          <p14:tracePt t="69761" x="6891338" y="3582988"/>
          <p14:tracePt t="69765" x="6877050" y="3505200"/>
          <p14:tracePt t="69775" x="6848475" y="3443288"/>
          <p14:tracePt t="69786" x="6827838" y="3344863"/>
          <p14:tracePt t="69792" x="6821488" y="3330575"/>
          <p14:tracePt t="69803" x="6813550" y="3289300"/>
          <p14:tracePt t="69807" x="6800850" y="3240088"/>
          <p14:tracePt t="69817" x="6792913" y="3198813"/>
          <p14:tracePt t="69827" x="6765925" y="3121025"/>
          <p14:tracePt t="69831" x="6765925" y="3100388"/>
          <p14:tracePt t="69841" x="6751638" y="3051175"/>
          <p14:tracePt t="69847" x="6731000" y="3009900"/>
          <p14:tracePt t="69857" x="6716713" y="2967038"/>
          <p14:tracePt t="69868" x="6688138" y="2890838"/>
          <p14:tracePt t="69871" x="6688138" y="2876550"/>
          <p14:tracePt t="69881" x="6681788" y="2855913"/>
          <p14:tracePt t="69887" x="6673850" y="2841625"/>
          <p14:tracePt t="69897" x="6667500" y="2827338"/>
          <p14:tracePt t="69907" x="6667500" y="2813050"/>
          <p14:tracePt t="69918" x="6667500" y="2806700"/>
          <p14:tracePt t="69927" x="6661150" y="2798763"/>
          <p14:tracePt t="69937" x="6661150" y="2792413"/>
          <p14:tracePt t="69947" x="6653213" y="2792413"/>
          <p14:tracePt t="69964" x="6653213" y="2784475"/>
          <p14:tracePt t="69974" x="6653213" y="2778125"/>
          <p14:tracePt t="69989" x="6646863" y="2771775"/>
          <p14:tracePt t="70007" x="6646863" y="2763838"/>
          <p14:tracePt t="70043" x="6646863" y="2757488"/>
          <p14:tracePt t="70051" x="6638925" y="2749550"/>
          <p14:tracePt t="70069" x="6638925" y="2743200"/>
          <p14:tracePt t="70073" x="6638925" y="2728913"/>
          <p14:tracePt t="70085" x="6632575" y="2714625"/>
          <p14:tracePt t="70089" x="6618288" y="2701925"/>
          <p14:tracePt t="70100" x="6611938" y="2679700"/>
          <p14:tracePt t="70110" x="6604000" y="2667000"/>
          <p14:tracePt t="70121" x="6604000" y="2659063"/>
          <p14:tracePt t="70124" x="6604000" y="2652713"/>
          <p14:tracePt t="70131" x="6597650" y="2652713"/>
          <p14:tracePt t="70140" x="6597650" y="2644775"/>
          <p14:tracePt t="70159" x="6597650" y="2638425"/>
          <p14:tracePt t="70189" x="6597650" y="2630488"/>
          <p14:tracePt t="70200" x="6589713" y="2624138"/>
          <p14:tracePt t="70209" x="6589713" y="2609850"/>
          <p14:tracePt t="70219" x="6577013" y="2595563"/>
          <p14:tracePt t="70229" x="6562725" y="2554288"/>
          <p14:tracePt t="70236" x="6554788" y="2554288"/>
          <p14:tracePt t="70245" x="6548438" y="2540000"/>
          <p14:tracePt t="70249" x="6542088" y="2533650"/>
          <p14:tracePt t="70261" x="6534150" y="2525713"/>
          <p14:tracePt t="70271" x="6519863" y="2505075"/>
          <p14:tracePt t="70275" x="6513513" y="2505075"/>
          <p14:tracePt t="70287" x="6513513" y="2498725"/>
          <p14:tracePt t="70291" x="6499225" y="2484438"/>
          <p14:tracePt t="70302" x="6492875" y="2476500"/>
          <p14:tracePt t="70312" x="6478588" y="2449513"/>
          <p14:tracePt t="70316" x="6464300" y="2449513"/>
          <p14:tracePt t="70326" x="6450013" y="2428875"/>
          <p14:tracePt t="70333" x="6435725" y="2420938"/>
          <p14:tracePt t="70341" x="6423025" y="2414588"/>
          <p14:tracePt t="70351" x="6415088" y="2400300"/>
          <p14:tracePt t="70355" x="6408738" y="2400300"/>
          <p14:tracePt t="70365" x="6400800" y="2400300"/>
          <p14:tracePt t="70371" x="6394450" y="2393950"/>
          <p14:tracePt t="70381" x="6388100" y="2386013"/>
          <p14:tracePt t="70391" x="6380163" y="2371725"/>
          <p14:tracePt t="70397" x="6365875" y="2365375"/>
          <p14:tracePt t="70407" x="6359525" y="2351088"/>
          <p14:tracePt t="70411" x="6330950" y="2336800"/>
          <p14:tracePt t="70421" x="6310313" y="2309813"/>
          <p14:tracePt t="70431" x="6246813" y="2266950"/>
          <p14:tracePt t="70437" x="6226175" y="2246313"/>
          <p14:tracePt t="70448" x="6184900" y="2217738"/>
          <p14:tracePt t="70454" x="6142038" y="2197100"/>
          <p14:tracePt t="70462" x="6107113" y="2182813"/>
          <p14:tracePt t="70472" x="6057900" y="2162175"/>
          <p14:tracePt t="70478" x="6051550" y="2155825"/>
          <p14:tracePt t="70488" x="6037263" y="2155825"/>
          <p14:tracePt t="70494" x="6016625" y="2155825"/>
          <p14:tracePt t="70506" x="5995988" y="2147888"/>
          <p14:tracePt t="70515" x="5975350" y="2147888"/>
          <p14:tracePt t="70520" x="5967413" y="2147888"/>
          <p14:tracePt t="70528" x="5953125" y="2141538"/>
          <p14:tracePt t="70534" x="5932488" y="2141538"/>
          <p14:tracePt t="70543" x="5918200" y="2141538"/>
          <p14:tracePt t="70555" x="5891213" y="2141538"/>
          <p14:tracePt t="70558" x="5883275" y="2141538"/>
          <p14:tracePt t="70570" x="5870575" y="2147888"/>
          <p14:tracePt t="70574" x="5862638" y="2147888"/>
          <p14:tracePt t="70585" x="5848350" y="2162175"/>
          <p14:tracePt t="70593" x="5842000" y="2182813"/>
          <p14:tracePt t="70609" x="5842000" y="2190750"/>
          <p14:tracePt t="70693" x="5834063" y="2190750"/>
          <p14:tracePt t="70703" x="5827713" y="2162175"/>
          <p14:tracePt t="70713" x="5778500" y="2112963"/>
          <p14:tracePt t="70719" x="5764213" y="2098675"/>
          <p14:tracePt t="70729" x="5722938" y="2051050"/>
          <p14:tracePt t="70735" x="5659438" y="2022475"/>
          <p14:tracePt t="70745" x="5603875" y="1993900"/>
          <p14:tracePt t="70755" x="5548313" y="1993900"/>
          <p14:tracePt t="70759" x="5534025" y="1993900"/>
          <p14:tracePt t="70769" x="5499100" y="2001838"/>
          <p14:tracePt t="70775" x="5456238" y="2022475"/>
          <p14:tracePt t="70786" x="5394325" y="2057400"/>
          <p14:tracePt t="70795" x="5324475" y="2120900"/>
          <p14:tracePt t="70799" x="5303838" y="2133600"/>
          <p14:tracePt t="70809" x="5268913" y="2190750"/>
          <p14:tracePt t="70815" x="5254625" y="2239963"/>
          <p14:tracePt t="70825" x="5246688" y="2287588"/>
          <p14:tracePt t="70835" x="5246688" y="2359025"/>
          <p14:tracePt t="70842" x="5246688" y="2371725"/>
          <p14:tracePt t="70855" x="5254625" y="2386013"/>
          <p14:tracePt t="70857" x="5275263" y="2400300"/>
          <p14:tracePt t="70867" x="5289550" y="2406650"/>
          <p14:tracePt t="70876" x="5316538" y="2414588"/>
          <p14:tracePt t="70882" x="5324475" y="2414588"/>
          <p14:tracePt t="70892" x="5345113" y="2414588"/>
          <p14:tracePt t="70896" x="5373688" y="2414588"/>
          <p14:tracePt t="70907" x="5400675" y="2400300"/>
          <p14:tracePt t="70915" x="5421313" y="2365375"/>
          <p14:tracePt t="70921" x="5421313" y="2359025"/>
          <p14:tracePt t="70931" x="5435600" y="2344738"/>
          <p14:tracePt t="70936" x="5435600" y="2336800"/>
          <p14:tracePt t="70945" x="5435600" y="2324100"/>
          <p14:tracePt t="70957" x="5435600" y="2316163"/>
          <p14:tracePt t="71029" x="5435600" y="2324100"/>
          <p14:tracePt t="71038" x="5443538" y="2336800"/>
          <p14:tracePt t="71042" x="5443538" y="2344738"/>
          <p14:tracePt t="71054" x="5449888" y="2351088"/>
          <p14:tracePt t="72767" x="5456238" y="2351088"/>
          <p14:tracePt t="72777" x="5478463" y="2351088"/>
          <p14:tracePt t="72781" x="5519738" y="2336800"/>
          <p14:tracePt t="72792" x="5554663" y="2324100"/>
          <p14:tracePt t="72806" x="5624513" y="2309813"/>
          <p14:tracePt t="72808" x="5645150" y="2301875"/>
          <p14:tracePt t="72817" x="5694363" y="2287588"/>
          <p14:tracePt t="72823" x="5764213" y="2274888"/>
          <p14:tracePt t="72833" x="5827713" y="2266950"/>
          <p14:tracePt t="72843" x="5967413" y="2260600"/>
          <p14:tracePt t="72847" x="6002338" y="2260600"/>
          <p14:tracePt t="72857" x="6072188" y="2252663"/>
          <p14:tracePt t="72863" x="6149975" y="2239963"/>
          <p14:tracePt t="72874" x="6219825" y="2232025"/>
          <p14:tracePt t="72884" x="6345238" y="2217738"/>
          <p14:tracePt t="72894" x="6394450" y="2211388"/>
          <p14:tracePt t="72898" x="6400800" y="2211388"/>
          <p14:tracePt t="72905" x="6435725" y="2211388"/>
          <p14:tracePt t="72914" x="6478588" y="2211388"/>
          <p14:tracePt t="72924" x="6542088" y="2211388"/>
          <p14:tracePt t="72930" x="6554788" y="2211388"/>
          <p14:tracePt t="72939" x="6583363" y="2211388"/>
          <p14:tracePt t="72943" x="6624638" y="2211388"/>
          <p14:tracePt t="72954" x="6667500" y="2211388"/>
          <p14:tracePt t="72963" x="6737350" y="2211388"/>
          <p14:tracePt t="72969" x="6757988" y="2211388"/>
          <p14:tracePt t="72979" x="6792913" y="2211388"/>
          <p14:tracePt t="72983" x="6835775" y="2211388"/>
          <p14:tracePt t="72993" x="6884988" y="2211388"/>
          <p14:tracePt t="73003" x="6954838" y="2211388"/>
          <p14:tracePt t="73009" x="6967538" y="2211388"/>
          <p14:tracePt t="73020" x="7002463" y="2211388"/>
          <p14:tracePt t="73023" x="7037388" y="2205038"/>
          <p14:tracePt t="73035" x="7080250" y="2205038"/>
          <p14:tracePt t="73045" x="7143750" y="2205038"/>
          <p14:tracePt t="73049" x="7164388" y="2205038"/>
          <p14:tracePt t="73059" x="7205663" y="2205038"/>
          <p14:tracePt t="73070" x="7254875" y="2205038"/>
          <p14:tracePt t="73075" x="7304088" y="2205038"/>
          <p14:tracePt t="73085" x="7367588" y="2205038"/>
          <p14:tracePt t="73089" x="7380288" y="2205038"/>
          <p14:tracePt t="73099" x="7408863" y="2205038"/>
          <p14:tracePt t="73105" x="7429500" y="2205038"/>
          <p14:tracePt t="73115" x="7437438" y="2205038"/>
          <p14:tracePt t="73165" x="7443788" y="2205038"/>
          <p14:tracePt t="73205" x="7450138" y="2205038"/>
          <p14:tracePt t="73245" x="7458075" y="2205038"/>
          <p14:tracePt t="73261" x="7464425" y="2205038"/>
          <p14:tracePt t="73267" x="7486650" y="2205038"/>
          <p14:tracePt t="73278" x="7507288" y="2205038"/>
          <p14:tracePt t="73287" x="7548563" y="2205038"/>
          <p14:tracePt t="73291" x="7562850" y="2205038"/>
          <p14:tracePt t="73302" x="7591425" y="2205038"/>
          <p14:tracePt t="73308" x="7618413" y="2205038"/>
          <p14:tracePt t="73318" x="7639050" y="2197100"/>
          <p14:tracePt t="73328" x="7667625" y="2190750"/>
          <p14:tracePt t="73339" x="7675563" y="2190750"/>
          <p14:tracePt t="73342" x="7681913" y="2190750"/>
          <p14:tracePt t="73358" x="7688263" y="2190750"/>
          <p14:tracePt t="73368" x="7696200" y="2182813"/>
          <p14:tracePt t="73373" x="7696200" y="2176463"/>
          <p14:tracePt t="73383" x="7702550" y="2176463"/>
          <p14:tracePt t="73387" x="7710488" y="2176463"/>
          <p14:tracePt t="73397" x="7731125" y="2170113"/>
          <p14:tracePt t="73407" x="7745413" y="2170113"/>
          <p14:tracePt t="73423" x="7751763" y="2170113"/>
          <p14:tracePt t="73428" x="7758113" y="2162175"/>
          <p14:tracePt t="73438" x="7766050" y="2162175"/>
          <p14:tracePt t="73447" x="7766050" y="2155825"/>
          <p14:tracePt t="73458" x="7772400" y="2155825"/>
          <p14:tracePt t="73468" x="7780338" y="2155825"/>
          <p14:tracePt t="73478" x="7786688" y="2147888"/>
          <p14:tracePt t="73490" x="7800975" y="2147888"/>
          <p14:tracePt t="73493" x="7807325" y="2147888"/>
          <p14:tracePt t="73504" x="7807325" y="2141538"/>
          <p14:tracePt t="73509" x="7815263" y="2133600"/>
          <p14:tracePt t="73520" x="7821613" y="2133600"/>
          <p14:tracePt t="73529" x="7827963" y="2133600"/>
          <p14:tracePt t="73937" x="7827963" y="2127250"/>
          <p14:tracePt t="73947" x="7835900" y="2127250"/>
          <p14:tracePt t="73968" x="7842250" y="2127250"/>
          <p14:tracePt t="73978" x="7842250" y="2120900"/>
          <p14:tracePt t="74007" x="7850188" y="2120900"/>
          <p14:tracePt t="74017" x="7850188" y="2112963"/>
          <p14:tracePt t="74027" x="7856538" y="2106613"/>
          <p14:tracePt t="74057" x="7856538" y="2098675"/>
          <p14:tracePt t="74069" x="7864475" y="2098675"/>
          <p14:tracePt t="74090" x="7864475" y="2092325"/>
          <p14:tracePt t="74133" x="7864475" y="2085975"/>
          <p14:tracePt t="74259" x="7864475" y="2078038"/>
          <p14:tracePt t="74404" x="7864475" y="2071688"/>
          <p14:tracePt t="74438" x="7864475" y="2063750"/>
          <p14:tracePt t="74451" x="7870825" y="2063750"/>
          <p14:tracePt t="74471" x="7877175" y="2057400"/>
          <p14:tracePt t="74477" x="7877175" y="2051050"/>
          <p14:tracePt t="74488" x="7885113" y="2051050"/>
          <p14:tracePt t="74491" x="7891463" y="2051050"/>
          <p14:tracePt t="74502" x="7899400" y="2036763"/>
          <p14:tracePt t="74511" x="7912100" y="2036763"/>
          <p14:tracePt t="74518" x="7912100" y="2028825"/>
          <p14:tracePt t="74528" x="7926388" y="2022475"/>
          <p14:tracePt t="74534" x="7940675" y="2016125"/>
          <p14:tracePt t="74544" x="7947025" y="2008188"/>
          <p14:tracePt t="74555" x="7969250" y="2001838"/>
          <p14:tracePt t="74560" x="7975600" y="1993900"/>
          <p14:tracePt t="74567" x="7989888" y="1993900"/>
          <p14:tracePt t="74573" x="7989888" y="1987550"/>
          <p14:tracePt t="74583" x="8004175" y="1981200"/>
          <p14:tracePt t="74593" x="8010525" y="1981200"/>
          <p14:tracePt t="74597" x="8010525" y="1973263"/>
          <p14:tracePt t="74607" x="8016875" y="1973263"/>
          <p14:tracePt t="74613" x="8024813" y="1973263"/>
          <p14:tracePt t="74624" x="8031163" y="1966913"/>
          <p14:tracePt t="74634" x="8039100" y="1958975"/>
          <p14:tracePt t="74640" x="8045450" y="1958975"/>
          <p14:tracePt t="74650" x="8045450" y="1952625"/>
          <p14:tracePt t="74653" x="8059738" y="1952625"/>
          <p14:tracePt t="74673" x="8066088" y="1938338"/>
          <p14:tracePt t="74689" x="8074025" y="1938338"/>
          <p14:tracePt t="74714" x="8080375" y="1938338"/>
          <p14:tracePt t="74724" x="8080375" y="1931988"/>
          <p14:tracePt t="74733" x="8088313" y="1931988"/>
          <p14:tracePt t="74769" x="8094663" y="1931988"/>
          <p14:tracePt t="74775" x="8094663" y="1924050"/>
          <p14:tracePt t="75375" x="8080375" y="1924050"/>
          <p14:tracePt t="75389" x="8074025" y="1924050"/>
          <p14:tracePt t="75395" x="8059738" y="1924050"/>
          <p14:tracePt t="75405" x="8053388" y="1924050"/>
          <p14:tracePt t="75415" x="8039100" y="1924050"/>
          <p14:tracePt t="75419" x="8031163" y="1924050"/>
          <p14:tracePt t="75429" x="8024813" y="1924050"/>
          <p14:tracePt t="75435" x="8010525" y="1931988"/>
          <p14:tracePt t="75445" x="7996238" y="1931988"/>
          <p14:tracePt t="75456" x="7981950" y="1931988"/>
          <p14:tracePt t="75461" x="7969250" y="1931988"/>
          <p14:tracePt t="75472" x="7947025" y="1938338"/>
          <p14:tracePt t="75475" x="7934325" y="1938338"/>
          <p14:tracePt t="75485" x="7905750" y="1938338"/>
          <p14:tracePt t="75495" x="7856538" y="1944688"/>
          <p14:tracePt t="75501" x="7850188" y="1944688"/>
          <p14:tracePt t="75511" x="7821613" y="1952625"/>
          <p14:tracePt t="75515" x="7800975" y="1952625"/>
          <p14:tracePt t="75525" x="7772400" y="1958975"/>
          <p14:tracePt t="75535" x="7751763" y="1958975"/>
          <p14:tracePt t="75541" x="7745413" y="1958975"/>
          <p14:tracePt t="75551" x="7731125" y="1958975"/>
          <p14:tracePt t="75556" x="7723188" y="1958975"/>
          <p14:tracePt t="75567" x="7710488" y="1958975"/>
          <p14:tracePt t="75578" x="7696200" y="1958975"/>
          <p14:tracePt t="75582" x="7688263" y="1966913"/>
          <p14:tracePt t="75591" x="7681913" y="1966913"/>
          <p14:tracePt t="75597" x="7675563" y="1966913"/>
          <p14:tracePt t="75617" x="7661275" y="1966913"/>
          <p14:tracePt t="75637" x="7653338" y="1966913"/>
          <p14:tracePt t="75657" x="7632700" y="1966913"/>
          <p14:tracePt t="75672" x="7618413" y="1966913"/>
          <p14:tracePt t="75677" x="7612063" y="1966913"/>
          <p14:tracePt t="75687" x="7597775" y="1966913"/>
          <p14:tracePt t="75697" x="7591425" y="1966913"/>
          <p14:tracePt t="75707" x="7583488" y="1966913"/>
          <p14:tracePt t="75728" x="7577138" y="1966913"/>
          <p14:tracePt t="75738" x="7569200" y="1966913"/>
          <p14:tracePt t="75758" x="7562850" y="1966913"/>
          <p14:tracePt t="75768" x="7556500" y="1966913"/>
          <p14:tracePt t="75780" x="7548563" y="1966913"/>
          <p14:tracePt t="75784" x="7542213" y="1966913"/>
          <p14:tracePt t="75799" x="7534275" y="1966913"/>
          <p14:tracePt t="75829" x="7527925" y="1966913"/>
          <p14:tracePt t="75863" x="7521575" y="1966913"/>
          <p14:tracePt t="75900" x="7513638" y="1966913"/>
          <p14:tracePt t="75999" x="7507288" y="1966913"/>
          <p14:tracePt t="77679" x="7513638" y="1973263"/>
          <p14:tracePt t="77685" x="7521575" y="1981200"/>
          <p14:tracePt t="77695" x="7527925" y="1981200"/>
          <p14:tracePt t="77699" x="7542213" y="1981200"/>
          <p14:tracePt t="77709" x="7548563" y="1987550"/>
          <p14:tracePt t="77719" x="7562850" y="1993900"/>
          <p14:tracePt t="77735" x="7569200" y="1993900"/>
          <p14:tracePt t="77755" x="7577138" y="1993900"/>
          <p14:tracePt t="77795" x="7583488" y="1993900"/>
          <p14:tracePt t="77801" x="7583488" y="2001838"/>
          <p14:tracePt t="77805" x="7591425" y="2001838"/>
          <p14:tracePt t="77821" x="7597775" y="2001838"/>
          <p14:tracePt t="77831" x="7612063" y="2001838"/>
          <p14:tracePt t="77842" x="7618413" y="2001838"/>
          <p14:tracePt t="77845" x="7626350" y="2001838"/>
          <p14:tracePt t="77855" x="7632700" y="2001838"/>
          <p14:tracePt t="77861" x="7639050" y="2008188"/>
          <p14:tracePt t="77871" x="7653338" y="2008188"/>
          <p14:tracePt t="77881" x="7667625" y="2016125"/>
          <p14:tracePt t="77887" x="7675563" y="2016125"/>
          <p14:tracePt t="77897" x="7681913" y="2016125"/>
          <p14:tracePt t="77902" x="7688263" y="2022475"/>
          <p14:tracePt t="77921" x="7696200" y="2022475"/>
          <p14:tracePt t="77947" x="7702550" y="2022475"/>
          <p14:tracePt t="79087" x="7696200" y="2022475"/>
          <p14:tracePt t="79097" x="7681913" y="2022475"/>
          <p14:tracePt t="79101" x="7653338" y="2022475"/>
          <p14:tracePt t="79111" x="7591425" y="2022475"/>
          <p14:tracePt t="79121" x="7513638" y="2028825"/>
          <p14:tracePt t="79128" x="7499350" y="2028825"/>
          <p14:tracePt t="79138" x="7464425" y="2028825"/>
          <p14:tracePt t="79143" x="7443788" y="2028825"/>
          <p14:tracePt t="79153" x="7437438" y="2028825"/>
          <p14:tracePt t="79163" x="7429500" y="2036763"/>
          <p14:tracePt t="79571" x="7423150" y="2036763"/>
          <p14:tracePt t="79581" x="7408863" y="2036763"/>
          <p14:tracePt t="79585" x="7402513" y="2036763"/>
          <p14:tracePt t="79595" x="7388225" y="2036763"/>
          <p14:tracePt t="79601" x="7345363" y="2043113"/>
          <p14:tracePt t="79611" x="7304088" y="2043113"/>
          <p14:tracePt t="79622" x="7226300" y="2043113"/>
          <p14:tracePt t="79628" x="7205663" y="2043113"/>
          <p14:tracePt t="79638" x="7156450" y="2043113"/>
          <p14:tracePt t="79645" x="7108825" y="2051050"/>
          <p14:tracePt t="79651" x="7051675" y="2057400"/>
          <p14:tracePt t="79661" x="6967538" y="2063750"/>
          <p14:tracePt t="79667" x="6946900" y="2063750"/>
          <p14:tracePt t="79677" x="6897688" y="2071688"/>
          <p14:tracePt t="79681" x="6848475" y="2078038"/>
          <p14:tracePt t="79691" x="6807200" y="2078038"/>
          <p14:tracePt t="79701" x="6757988" y="2085975"/>
          <p14:tracePt t="79707" x="6743700" y="2085975"/>
          <p14:tracePt t="79717" x="6723063" y="2085975"/>
          <p14:tracePt t="79724" x="6708775" y="2092325"/>
          <p14:tracePt t="79733" x="6696075" y="2092325"/>
          <p14:tracePt t="79744" x="6688138" y="2092325"/>
          <p14:tracePt t="79747" x="6681788" y="2092325"/>
          <p14:tracePt t="79758" x="6673850" y="2098675"/>
          <p14:tracePt t="79784" x="6673850" y="2106613"/>
          <p14:tracePt t="79849" x="6667500" y="2106613"/>
          <p14:tracePt t="79863" x="6653213" y="2092325"/>
          <p14:tracePt t="79879" x="6638925" y="2071688"/>
          <p14:tracePt t="79884" x="6611938" y="2043113"/>
          <p14:tracePt t="79894" x="6583363" y="2008188"/>
          <p14:tracePt t="79904" x="6548438" y="1981200"/>
          <p14:tracePt t="79910" x="6548438" y="1973263"/>
          <p14:tracePt t="79919" x="6534150" y="1966913"/>
          <p14:tracePt t="79933" x="6527800" y="1966913"/>
          <p14:tracePt t="79999" x="6527800" y="1981200"/>
          <p14:tracePt t="80005" x="6527800" y="2001838"/>
          <p14:tracePt t="80015" x="6542088" y="2022475"/>
          <p14:tracePt t="80025" x="6577013" y="2063750"/>
          <p14:tracePt t="80029" x="6597650" y="2085975"/>
          <p14:tracePt t="80039" x="6624638" y="2098675"/>
          <p14:tracePt t="80045" x="6653213" y="2098675"/>
          <p14:tracePt t="80055" x="6688138" y="2098675"/>
          <p14:tracePt t="80065" x="6765925" y="2112963"/>
          <p14:tracePt t="80071" x="6778625" y="2112963"/>
          <p14:tracePt t="80081" x="6800850" y="2106613"/>
          <p14:tracePt t="80085" x="6821488" y="2092325"/>
          <p14:tracePt t="80095" x="6827838" y="2085975"/>
          <p14:tracePt t="80105" x="6827838" y="2071688"/>
          <p14:tracePt t="80111" x="6827838" y="2063750"/>
          <p14:tracePt t="80121" x="6827838" y="2051050"/>
          <p14:tracePt t="80126" x="6821488" y="2036763"/>
          <p14:tracePt t="80136" x="6800850" y="2022475"/>
          <p14:tracePt t="80147" x="6743700" y="1981200"/>
          <p14:tracePt t="80152" x="6737350" y="1981200"/>
          <p14:tracePt t="80164" x="6731000" y="1981200"/>
          <p14:tracePt t="80165" x="6716713" y="1973263"/>
          <p14:tracePt t="80187" x="6708775" y="1973263"/>
          <p14:tracePt t="80191" x="6702425" y="1973263"/>
          <p14:tracePt t="80201" x="6696075" y="1973263"/>
          <p14:tracePt t="80207" x="6688138" y="1973263"/>
          <p14:tracePt t="80217" x="6673850" y="1973263"/>
          <p14:tracePt t="80227" x="6661150" y="1973263"/>
          <p14:tracePt t="80231" x="6653213" y="1973263"/>
          <p14:tracePt t="80241" x="6646863" y="1987550"/>
          <p14:tracePt t="80247" x="6638925" y="1987550"/>
          <p14:tracePt t="80257" x="6632575" y="2001838"/>
          <p14:tracePt t="80267" x="6632575" y="2008188"/>
          <p14:tracePt t="80271" x="6632575" y="2016125"/>
          <p14:tracePt t="80281" x="6632575" y="2022475"/>
          <p14:tracePt t="80287" x="6632575" y="2028825"/>
          <p14:tracePt t="80297" x="6638925" y="2043113"/>
          <p14:tracePt t="80307" x="6653213" y="2051050"/>
          <p14:tracePt t="80313" x="6661150" y="2051050"/>
          <p14:tracePt t="80327" x="6667500" y="2051050"/>
          <p14:tracePt t="80337" x="6673850" y="2051050"/>
          <p14:tracePt t="80387" x="6667500" y="2036763"/>
          <p14:tracePt t="80393" x="6667500" y="2028825"/>
          <p14:tracePt t="80403" x="6653213" y="2016125"/>
          <p14:tracePt t="80419" x="6646863" y="2016125"/>
          <p14:tracePt t="80449" x="6646863" y="2008188"/>
          <p14:tracePt t="80493" x="6638925" y="2008188"/>
          <p14:tracePt t="81145" x="6646863" y="2008188"/>
          <p14:tracePt t="81169" x="6653213" y="2008188"/>
          <p14:tracePt t="81205" x="6667500" y="2008188"/>
          <p14:tracePt t="81225" x="6673850" y="2008188"/>
          <p14:tracePt t="81231" x="6681788" y="2008188"/>
          <p14:tracePt t="81241" x="6688138" y="2008188"/>
          <p14:tracePt t="81245" x="6702425" y="2008188"/>
          <p14:tracePt t="81255" x="6731000" y="2008188"/>
          <p14:tracePt t="81265" x="6772275" y="2008188"/>
          <p14:tracePt t="81271" x="6786563" y="2008188"/>
          <p14:tracePt t="81281" x="6813550" y="2008188"/>
          <p14:tracePt t="81285" x="6862763" y="2008188"/>
          <p14:tracePt t="81295" x="6897688" y="2008188"/>
          <p14:tracePt t="81305" x="6975475" y="2008188"/>
          <p14:tracePt t="81311" x="6989763" y="2008188"/>
          <p14:tracePt t="81321" x="7016750" y="2008188"/>
          <p14:tracePt t="81328" x="7037388" y="2008188"/>
          <p14:tracePt t="81337" x="7059613" y="2008188"/>
          <p14:tracePt t="81347" x="7080250" y="2008188"/>
          <p14:tracePt t="81361" x="7094538" y="2008188"/>
          <p14:tracePt t="81367" x="7115175" y="2008188"/>
          <p14:tracePt t="81378" x="7129463" y="2008188"/>
          <p14:tracePt t="81387" x="7178675" y="2008188"/>
          <p14:tracePt t="81391" x="7185025" y="2008188"/>
          <p14:tracePt t="81401" x="7213600" y="2008188"/>
          <p14:tracePt t="81407" x="7234238" y="2008188"/>
          <p14:tracePt t="81417" x="7254875" y="2008188"/>
          <p14:tracePt t="81427" x="7283450" y="2008188"/>
          <p14:tracePt t="81441" x="7297738" y="2008188"/>
          <p14:tracePt t="81447" x="7310438" y="2008188"/>
          <p14:tracePt t="81457" x="7332663" y="2008188"/>
          <p14:tracePt t="81467" x="7367588" y="2008188"/>
          <p14:tracePt t="81474" x="7380288" y="2008188"/>
          <p14:tracePt t="81484" x="7402513" y="2001838"/>
          <p14:tracePt t="81487" x="7423150" y="2001838"/>
          <p14:tracePt t="81497" x="7443788" y="2001838"/>
          <p14:tracePt t="81507" x="7472363" y="1993900"/>
          <p14:tracePt t="81513" x="7478713" y="1993900"/>
          <p14:tracePt t="81523" x="7499350" y="1993900"/>
          <p14:tracePt t="81528" x="7513638" y="1987550"/>
          <p14:tracePt t="81537" x="7527925" y="1987550"/>
          <p14:tracePt t="81548" x="7548563" y="1981200"/>
          <p14:tracePt t="81563" x="7562850" y="1981200"/>
          <p14:tracePt t="81569" x="7577138" y="1981200"/>
          <p14:tracePt t="81579" x="7583488" y="1981200"/>
          <p14:tracePt t="81589" x="7591425" y="1981200"/>
          <p14:tracePt t="81593" x="7597775" y="1981200"/>
          <p14:tracePt t="81609" x="7604125" y="1981200"/>
          <p14:tracePt t="81630" x="7618413" y="1981200"/>
          <p14:tracePt t="81645" x="7626350" y="1981200"/>
          <p14:tracePt t="81652" x="7632700" y="1981200"/>
          <p14:tracePt t="81661" x="7639050" y="1987550"/>
          <p14:tracePt t="81670" x="7667625" y="1993900"/>
          <p14:tracePt t="81686" x="7675563" y="1993900"/>
          <p14:tracePt t="81689" x="7688263" y="1993900"/>
          <p14:tracePt t="81709" x="7696200" y="1993900"/>
          <p14:tracePt t="81729" x="7702550" y="1993900"/>
          <p14:tracePt t="81740" x="7710488" y="1993900"/>
          <p14:tracePt t="81756" x="7716838" y="1993900"/>
          <p14:tracePt t="81766" x="7723188" y="1993900"/>
          <p14:tracePt t="81770" x="7731125" y="2001838"/>
          <p14:tracePt t="81781" x="7745413" y="2001838"/>
          <p14:tracePt t="81792" x="7751763" y="2001838"/>
          <p14:tracePt t="81797" x="7751763" y="2008188"/>
          <p14:tracePt t="81805" x="7758113" y="2008188"/>
          <p14:tracePt t="81831" x="7766050" y="2008188"/>
          <p14:tracePt t="81841" x="7772400" y="2008188"/>
          <p14:tracePt t="81851" x="7780338" y="2008188"/>
          <p14:tracePt t="81862" x="7786688" y="2008188"/>
          <p14:tracePt t="81871" x="7807325" y="2016125"/>
          <p14:tracePt t="81876" x="7815263" y="2016125"/>
          <p14:tracePt t="81886" x="7827963" y="2022475"/>
          <p14:tracePt t="81902" x="7835900" y="2022475"/>
          <p14:tracePt t="82415" x="7842250" y="2022475"/>
          <p14:tracePt t="82431" x="7850188" y="2022475"/>
          <p14:tracePt t="82465" x="7856538" y="2022475"/>
          <p14:tracePt t="82542" x="7864475" y="2022475"/>
          <p14:tracePt t="82623" x="7870825" y="2022475"/>
          <p14:tracePt t="83545" x="7877175" y="2022475"/>
          <p14:tracePt t="83561" x="7885113" y="2022475"/>
          <p14:tracePt t="83575" x="7891463" y="2022475"/>
          <p14:tracePt t="83585" x="7891463" y="2016125"/>
          <p14:tracePt t="83595" x="7905750" y="2016125"/>
          <p14:tracePt t="83625" x="7912100" y="2016125"/>
          <p14:tracePt t="83637" x="7912100" y="2008188"/>
          <p14:tracePt t="83651" x="7920038" y="2008188"/>
          <p14:tracePt t="83667" x="7920038" y="2001838"/>
          <p14:tracePt t="83678" x="7934325" y="2001838"/>
          <p14:tracePt t="83692" x="7940675" y="2001838"/>
          <p14:tracePt t="83697" x="7940675" y="1993900"/>
          <p14:tracePt t="83707" x="7947025" y="1993900"/>
          <p14:tracePt t="83717" x="7961313" y="1987550"/>
          <p14:tracePt t="83731" x="7969250" y="1987550"/>
          <p14:tracePt t="83737" x="7975600" y="1981200"/>
          <p14:tracePt t="83757" x="7989888" y="1973263"/>
          <p14:tracePt t="83774" x="7989888" y="1966913"/>
          <p14:tracePt t="83777" x="7996238" y="1966913"/>
          <p14:tracePt t="83797" x="8010525" y="1958975"/>
          <p14:tracePt t="83813" x="8010525" y="1952625"/>
          <p14:tracePt t="83817" x="8016875" y="1952625"/>
          <p14:tracePt t="83828" x="8024813" y="1944688"/>
          <p14:tracePt t="83844" x="8031163" y="1938338"/>
          <p14:tracePt t="83857" x="8039100" y="1938338"/>
          <p14:tracePt t="83879" x="8039100" y="1931988"/>
          <p14:tracePt t="83884" x="8045450" y="1931988"/>
          <p14:tracePt t="83893" x="8045450" y="1924050"/>
          <p14:tracePt t="83930" x="8045450" y="1917700"/>
          <p14:tracePt t="83960" x="8045450" y="1909763"/>
          <p14:tracePt t="83975" x="8045450" y="1903413"/>
          <p14:tracePt t="83979" x="8045450" y="1897063"/>
          <p14:tracePt t="83999" x="8045450" y="1889125"/>
          <p14:tracePt t="84019" x="8045450" y="1882775"/>
          <p14:tracePt t="84040" x="8039100" y="1874838"/>
          <p14:tracePt t="84050" x="8039100" y="1868488"/>
          <p14:tracePt t="84056" x="8031163" y="1868488"/>
          <p14:tracePt t="84086" x="8024813" y="1868488"/>
          <p14:tracePt t="84097" x="8024813" y="1862138"/>
          <p14:tracePt t="84135" x="8016875" y="1862138"/>
          <p14:tracePt t="84292" x="8010525" y="1862138"/>
          <p14:tracePt t="84312" x="8010525" y="1868488"/>
          <p14:tracePt t="84321" x="8010525" y="1874838"/>
          <p14:tracePt t="84327" x="8004175" y="1874838"/>
          <p14:tracePt t="84337" x="8004175" y="1882775"/>
          <p14:tracePt t="84357" x="8004175" y="1889125"/>
          <p14:tracePt t="84363" x="7996238" y="1889125"/>
          <p14:tracePt t="84373" x="7996238" y="1897063"/>
          <p14:tracePt t="84383" x="7996238" y="1903413"/>
          <p14:tracePt t="84404" x="7996238" y="1909763"/>
          <p14:tracePt t="84443" x="7996238" y="1917700"/>
          <p14:tracePt t="84489" x="7996238" y="1924050"/>
          <p14:tracePt t="84524" x="7996238" y="1931988"/>
          <p14:tracePt t="84540" x="7996238" y="1938338"/>
          <p14:tracePt t="84566" x="7996238" y="1944688"/>
          <p14:tracePt t="84595" x="7996238" y="1952625"/>
          <p14:tracePt t="84639" x="7996238" y="1958975"/>
          <p14:tracePt t="84659" x="7996238" y="1966913"/>
          <p14:tracePt t="84665" x="8004175" y="1966913"/>
          <p14:tracePt t="84685" x="8010525" y="1973263"/>
          <p14:tracePt t="84695" x="8016875" y="1981200"/>
          <p14:tracePt t="84701" x="8024813" y="1981200"/>
          <p14:tracePt t="84715" x="8024813" y="1987550"/>
          <p14:tracePt t="84725" x="8031163" y="1987550"/>
          <p14:tracePt t="84745" x="8039100" y="1987550"/>
          <p14:tracePt t="84765" x="8045450" y="1987550"/>
          <p14:tracePt t="84797" x="8053388" y="1987550"/>
          <p14:tracePt t="84808" x="8059738" y="1981200"/>
          <p14:tracePt t="84818" x="8066088" y="1981200"/>
          <p14:tracePt t="84828" x="8074025" y="1973263"/>
          <p14:tracePt t="84847" x="8080375" y="1966913"/>
          <p14:tracePt t="84861" x="8088313" y="1958975"/>
          <p14:tracePt t="84867" x="8088313" y="1952625"/>
          <p14:tracePt t="84877" x="8088313" y="1944688"/>
          <p14:tracePt t="84887" x="8088313" y="1938338"/>
          <p14:tracePt t="84898" x="8088313" y="1931988"/>
          <p14:tracePt t="84908" x="8088313" y="1924050"/>
          <p14:tracePt t="84927" x="8088313" y="1917700"/>
          <p14:tracePt t="84933" x="8088313" y="1909763"/>
          <p14:tracePt t="85014" x="8080375" y="1909763"/>
          <p14:tracePt t="85031" x="8074025" y="1909763"/>
          <p14:tracePt t="85039" x="8053388" y="1909763"/>
          <p14:tracePt t="85049" x="8004175" y="1909763"/>
          <p14:tracePt t="85053" x="7981950" y="1909763"/>
          <p14:tracePt t="85064" x="7947025" y="1909763"/>
          <p14:tracePt t="85069" x="7912100" y="1909763"/>
          <p14:tracePt t="85080" x="7885113" y="1924050"/>
          <p14:tracePt t="85089" x="7835900" y="1931988"/>
          <p14:tracePt t="85093" x="7827963" y="1931988"/>
          <p14:tracePt t="85103" x="7815263" y="1931988"/>
          <p14:tracePt t="85110" x="7793038" y="1931988"/>
          <p14:tracePt t="85120" x="7772400" y="1931988"/>
          <p14:tracePt t="85130" x="7745413" y="1931988"/>
          <p14:tracePt t="85146" x="7731125" y="1931988"/>
          <p14:tracePt t="85150" x="7723188" y="1931988"/>
          <p14:tracePt t="85160" x="7710488" y="1931988"/>
          <p14:tracePt t="85170" x="7696200" y="1924050"/>
          <p14:tracePt t="85185" x="7681913" y="1924050"/>
          <p14:tracePt t="85189" x="7675563" y="1924050"/>
          <p14:tracePt t="85199" x="7667625" y="1924050"/>
          <p14:tracePt t="85209" x="7653338" y="1924050"/>
          <p14:tracePt t="85215" x="7646988" y="1924050"/>
          <p14:tracePt t="85225" x="7639050" y="1924050"/>
          <p14:tracePt t="85229" x="7632700" y="1924050"/>
          <p14:tracePt t="85251" x="7626350" y="1924050"/>
          <p14:tracePt t="85255" x="7618413" y="1924050"/>
          <p14:tracePt t="85265" x="7612063" y="1924050"/>
          <p14:tracePt t="85271" x="7604125" y="1924050"/>
          <p14:tracePt t="85281" x="7591425" y="1924050"/>
          <p14:tracePt t="85291" x="7569200" y="1917700"/>
          <p14:tracePt t="85296" x="7562850" y="1917700"/>
          <p14:tracePt t="85306" x="7548563" y="1917700"/>
          <p14:tracePt t="85312" x="7534275" y="1917700"/>
          <p14:tracePt t="85322" x="7521575" y="1917700"/>
          <p14:tracePt t="85332" x="7507288" y="1917700"/>
          <p14:tracePt t="85345" x="7493000" y="1917700"/>
          <p14:tracePt t="85361" x="7486650" y="1917700"/>
          <p14:tracePt t="85371" x="7464425" y="1931988"/>
          <p14:tracePt t="85382" x="7464425" y="1938338"/>
          <p14:tracePt t="85392" x="7458075" y="1944688"/>
          <p14:tracePt t="85402" x="7458075" y="1952625"/>
          <p14:tracePt t="85413" x="7458075" y="1958975"/>
          <p14:tracePt t="85428" x="7458075" y="1966913"/>
          <p14:tracePt t="85438" x="7458075" y="1973263"/>
          <p14:tracePt t="85483" x="7464425" y="1973263"/>
          <p14:tracePt t="85513" x="7464425" y="1966913"/>
          <p14:tracePt t="85533" x="7450138" y="1952625"/>
          <p14:tracePt t="85537" x="7450138" y="1944688"/>
          <p14:tracePt t="85548" x="7429500" y="1931988"/>
          <p14:tracePt t="85554" x="7402513" y="1903413"/>
          <p14:tracePt t="85566" x="7373938" y="1889125"/>
          <p14:tracePt t="85574" x="7339013" y="1874838"/>
          <p14:tracePt t="85578" x="7332663" y="1874838"/>
          <p14:tracePt t="85587" x="7324725" y="1874838"/>
          <p14:tracePt t="85603" x="7318375" y="1874838"/>
          <p14:tracePt t="85619" x="7310438" y="1874838"/>
          <p14:tracePt t="85633" x="7304088" y="1882775"/>
          <p14:tracePt t="85660" x="7304088" y="1889125"/>
          <p14:tracePt t="85716" x="7304088" y="1897063"/>
          <p14:tracePt t="86387" x="7304088" y="1903413"/>
          <p14:tracePt t="86395" x="7304088" y="1917700"/>
          <p14:tracePt t="86411" x="7304088" y="1931988"/>
          <p14:tracePt t="86415" x="7297738" y="1938338"/>
          <p14:tracePt t="86425" x="7297738" y="1952625"/>
          <p14:tracePt t="86436" x="7297738" y="1973263"/>
          <p14:tracePt t="86442" x="7297738" y="1981200"/>
          <p14:tracePt t="86452" x="7297738" y="2001838"/>
          <p14:tracePt t="86456" x="7297738" y="2022475"/>
          <p14:tracePt t="86468" x="7297738" y="2036763"/>
          <p14:tracePt t="86476" x="7289800" y="2071688"/>
          <p14:tracePt t="86481" x="7289800" y="2078038"/>
          <p14:tracePt t="86492" x="7289800" y="2106613"/>
          <p14:tracePt t="86496" x="7289800" y="2133600"/>
          <p14:tracePt t="86506" x="7289800" y="2162175"/>
          <p14:tracePt t="86519" x="7289800" y="2232025"/>
          <p14:tracePt t="86522" x="7289800" y="2246313"/>
          <p14:tracePt t="86534" x="7289800" y="2281238"/>
          <p14:tracePt t="86538" x="7289800" y="2316163"/>
          <p14:tracePt t="86549" x="7289800" y="2359025"/>
          <p14:tracePt t="86557" x="7289800" y="2420938"/>
          <p14:tracePt t="86561" x="7289800" y="2435225"/>
          <p14:tracePt t="86571" x="7289800" y="2470150"/>
          <p14:tracePt t="86577" x="7289800" y="2513013"/>
          <p14:tracePt t="86587" x="7289800" y="2554288"/>
          <p14:tracePt t="86597" x="7275513" y="2630488"/>
          <p14:tracePt t="86601" x="7275513" y="2644775"/>
          <p14:tracePt t="86612" x="7275513" y="2679700"/>
          <p14:tracePt t="86617" x="7269163" y="2757488"/>
          <p14:tracePt t="86628" x="7269163" y="2784475"/>
          <p14:tracePt t="86638" x="7262813" y="2841625"/>
          <p14:tracePt t="86646" x="7262813" y="2855913"/>
          <p14:tracePt t="86654" x="7254875" y="2882900"/>
          <p14:tracePt t="86658" x="7248525" y="2911475"/>
          <p14:tracePt t="86667" x="7240588" y="2932113"/>
          <p14:tracePt t="86677" x="7234238" y="2981325"/>
          <p14:tracePt t="86683" x="7234238" y="2987675"/>
          <p14:tracePt t="86693" x="7219950" y="3030538"/>
          <p14:tracePt t="86697" x="7219950" y="3065463"/>
          <p14:tracePt t="86707" x="7205663" y="3106738"/>
          <p14:tracePt t="86717" x="7191375" y="3176588"/>
          <p14:tracePt t="86724" x="7185025" y="3184525"/>
          <p14:tracePt t="86733" x="7170738" y="3211513"/>
          <p14:tracePt t="86738" x="7164388" y="3233738"/>
          <p14:tracePt t="86752" x="7156450" y="3268663"/>
          <p14:tracePt t="86759" x="7135813" y="3316288"/>
          <p14:tracePt t="86763" x="7121525" y="3324225"/>
          <p14:tracePt t="86773" x="7108825" y="3352800"/>
          <p14:tracePt t="86779" x="7100888" y="3373438"/>
          <p14:tracePt t="86790" x="7086600" y="3400425"/>
          <p14:tracePt t="86799" x="7065963" y="3457575"/>
          <p14:tracePt t="86803" x="7059613" y="3470275"/>
          <p14:tracePt t="86813" x="7051675" y="3498850"/>
          <p14:tracePt t="86819" x="7037388" y="3541713"/>
          <p14:tracePt t="86829" x="7024688" y="3568700"/>
          <p14:tracePt t="86835" x="7016750" y="3603625"/>
          <p14:tracePt t="86845" x="7002463" y="3632200"/>
          <p14:tracePt t="86855" x="6975475" y="3681413"/>
          <p14:tracePt t="86862" x="6967538" y="3702050"/>
          <p14:tracePt t="86871" x="6961188" y="3722688"/>
          <p14:tracePt t="86876" x="6940550" y="3751263"/>
          <p14:tracePt t="86887" x="6926263" y="3778250"/>
          <p14:tracePt t="86896" x="6897688" y="3856038"/>
          <p14:tracePt t="86905" x="6884988" y="3884613"/>
          <p14:tracePt t="86911" x="6870700" y="3905250"/>
          <p14:tracePt t="86915" x="6870700" y="3925888"/>
          <p14:tracePt t="86925" x="6856413" y="3954463"/>
          <p14:tracePt t="86935" x="6835775" y="4016375"/>
          <p14:tracePt t="86941" x="6827838" y="4030663"/>
          <p14:tracePt t="86951" x="6813550" y="4059238"/>
          <p14:tracePt t="86955" x="6807200" y="4086225"/>
          <p14:tracePt t="86967" x="6792913" y="4114800"/>
          <p14:tracePt t="86971" x="6786563" y="4143375"/>
          <p14:tracePt t="86983" x="6765925" y="4178300"/>
          <p14:tracePt t="86993" x="6743700" y="4233863"/>
          <p14:tracePt t="86997" x="6737350" y="4248150"/>
          <p14:tracePt t="87007" x="6731000" y="4275138"/>
          <p14:tracePt t="87013" x="6723063" y="4297363"/>
          <p14:tracePt t="87023" x="6708775" y="4324350"/>
          <p14:tracePt t="87033" x="6688138" y="4367213"/>
          <p14:tracePt t="87037" x="6688138" y="4381500"/>
          <p14:tracePt t="87047" x="6681788" y="4402138"/>
          <p14:tracePt t="87053" x="6673850" y="4416425"/>
          <p14:tracePt t="87065" x="6667500" y="4429125"/>
          <p14:tracePt t="87073" x="6661150" y="4451350"/>
          <p14:tracePt t="87077" x="6661150" y="4464050"/>
          <p14:tracePt t="87087" x="6646863" y="4478338"/>
          <p14:tracePt t="87093" x="6638925" y="4486275"/>
          <p14:tracePt t="87103" x="6638925" y="4498975"/>
          <p14:tracePt t="87113" x="6624638" y="4513263"/>
          <p14:tracePt t="87129" x="6624638" y="4527550"/>
          <p14:tracePt t="87133" x="6618288" y="4541838"/>
          <p14:tracePt t="87143" x="6618288" y="4548188"/>
          <p14:tracePt t="87153" x="6611938" y="4562475"/>
          <p14:tracePt t="87159" x="6611938" y="4576763"/>
          <p14:tracePt t="87173" x="6611938" y="4583113"/>
          <p14:tracePt t="87193" x="6611938" y="4591050"/>
          <p14:tracePt t="87256" x="6611938" y="4597400"/>
          <p14:tracePt t="87402" x="6618288" y="4591050"/>
          <p14:tracePt t="87412" x="6624638" y="4583113"/>
          <p14:tracePt t="87416" x="6624638" y="4570413"/>
          <p14:tracePt t="87425" x="6638925" y="4562475"/>
          <p14:tracePt t="87435" x="6646863" y="4548188"/>
          <p14:tracePt t="87441" x="6653213" y="4541838"/>
          <p14:tracePt t="87451" x="6661150" y="4527550"/>
          <p14:tracePt t="87457" x="6673850" y="4513263"/>
          <p14:tracePt t="87467" x="6673850" y="4506913"/>
          <p14:tracePt t="87477" x="6688138" y="4478338"/>
          <p14:tracePt t="87482" x="6696075" y="4471988"/>
          <p14:tracePt t="87491" x="6696075" y="4464050"/>
          <p14:tracePt t="87497" x="6696075" y="4451350"/>
          <p14:tracePt t="87507" x="6696075" y="4443413"/>
          <p14:tracePt t="87517" x="6696075" y="4429125"/>
          <p14:tracePt t="87522" x="6696075" y="4422775"/>
          <p14:tracePt t="87534" x="6696075" y="4416425"/>
          <p14:tracePt t="87538" x="6696075" y="4408488"/>
          <p14:tracePt t="87548" x="6696075" y="4402138"/>
          <p14:tracePt t="87558" x="6696075" y="4381500"/>
          <p14:tracePt t="87569" x="6688138" y="4373563"/>
          <p14:tracePt t="87574" x="6688138" y="4367213"/>
          <p14:tracePt t="87588" x="6681788" y="4359275"/>
          <p14:tracePt t="87598" x="6673850" y="4338638"/>
          <p14:tracePt t="87604" x="6667500" y="4338638"/>
          <p14:tracePt t="87614" x="6661150" y="4332288"/>
          <p14:tracePt t="87637" x="6661150" y="4324350"/>
          <p14:tracePt t="87643" x="6653213" y="4324350"/>
          <p14:tracePt t="87680" x="6646863" y="4324350"/>
          <p14:tracePt t="87701" x="6632575" y="4318000"/>
          <p14:tracePt t="87720" x="6618288" y="4310063"/>
          <p14:tracePt t="87724" x="6611938" y="4310063"/>
          <p14:tracePt t="87734" x="6604000" y="4310063"/>
          <p14:tracePt t="87740" x="6597650" y="4310063"/>
          <p14:tracePt t="87749" x="6577013" y="4310063"/>
          <p14:tracePt t="87759" x="6534150" y="4310063"/>
          <p14:tracePt t="87763" x="6519863" y="4310063"/>
          <p14:tracePt t="87773" x="6499225" y="4318000"/>
          <p14:tracePt t="87779" x="6472238" y="4324350"/>
          <p14:tracePt t="87789" x="6443663" y="4324350"/>
          <p14:tracePt t="87800" x="6394450" y="4338638"/>
          <p14:tracePt t="87805" x="6380163" y="4338638"/>
          <p14:tracePt t="87816" x="6359525" y="4344988"/>
          <p14:tracePt t="87819" x="6345238" y="4359275"/>
          <p14:tracePt t="87829" x="6330950" y="4367213"/>
          <p14:tracePt t="87839" x="6310313" y="4381500"/>
          <p14:tracePt t="87856" x="6296025" y="4387850"/>
          <p14:tracePt t="87861" x="6289675" y="4394200"/>
          <p14:tracePt t="87870" x="6275388" y="4408488"/>
          <p14:tracePt t="87879" x="6261100" y="4422775"/>
          <p14:tracePt t="87885" x="6254750" y="4429125"/>
          <p14:tracePt t="87895" x="6240463" y="4443413"/>
          <p14:tracePt t="87901" x="6234113" y="4451350"/>
          <p14:tracePt t="87911" x="6226175" y="4457700"/>
          <p14:tracePt t="87921" x="6219825" y="4486275"/>
          <p14:tracePt t="87935" x="6211888" y="4492625"/>
          <p14:tracePt t="87941" x="6211888" y="4498975"/>
          <p14:tracePt t="87952" x="6211888" y="4506913"/>
          <p14:tracePt t="87962" x="6211888" y="4521200"/>
          <p14:tracePt t="87967" x="6211888" y="4533900"/>
          <p14:tracePt t="87976" x="6211888" y="4541838"/>
          <p14:tracePt t="87982" x="6211888" y="4556125"/>
          <p14:tracePt t="87991" x="6219825" y="4570413"/>
          <p14:tracePt t="88001" x="6240463" y="4597400"/>
          <p14:tracePt t="88005" x="6240463" y="4605338"/>
          <p14:tracePt t="88018" x="6254750" y="4618038"/>
          <p14:tracePt t="88021" x="6269038" y="4640263"/>
          <p14:tracePt t="88032" x="6283325" y="4652963"/>
          <p14:tracePt t="88042" x="6303963" y="4675188"/>
          <p14:tracePt t="88048" x="6310313" y="4681538"/>
          <p14:tracePt t="88058" x="6324600" y="4681538"/>
          <p14:tracePt t="88062" x="6330950" y="4687888"/>
          <p14:tracePt t="88071" x="6345238" y="4695825"/>
          <p14:tracePt t="88081" x="6365875" y="4702175"/>
          <p14:tracePt t="88087" x="6388100" y="4702175"/>
          <p14:tracePt t="88097" x="6400800" y="4702175"/>
          <p14:tracePt t="88101" x="6423025" y="4702175"/>
          <p14:tracePt t="88111" x="6443663" y="4695825"/>
          <p14:tracePt t="88121" x="6457950" y="4681538"/>
          <p14:tracePt t="88127" x="6464300" y="4675188"/>
          <p14:tracePt t="88143" x="6472238" y="4660900"/>
          <p14:tracePt t="88153" x="6472238" y="4652963"/>
          <p14:tracePt t="88163" x="6472238" y="4632325"/>
          <p14:tracePt t="88177" x="6472238" y="4618038"/>
          <p14:tracePt t="88183" x="6472238" y="4597400"/>
          <p14:tracePt t="88193" x="6472238" y="4583113"/>
          <p14:tracePt t="88203" x="6464300" y="4562475"/>
          <p14:tracePt t="88217" x="6457950" y="4548188"/>
          <p14:tracePt t="88223" x="6443663" y="4541838"/>
          <p14:tracePt t="88233" x="6435725" y="4527550"/>
          <p14:tracePt t="88243" x="6423025" y="4513263"/>
          <p14:tracePt t="88250" x="6415088" y="4513263"/>
          <p14:tracePt t="88259" x="6415088" y="4506913"/>
          <p14:tracePt t="88263" x="6400800" y="4506913"/>
          <p14:tracePt t="88273" x="6400800" y="4498975"/>
          <p14:tracePt t="88283" x="6394450" y="4498975"/>
          <p14:tracePt t="88300" x="6388100" y="4498975"/>
          <p14:tracePt t="88313" x="6380163" y="4498975"/>
          <p14:tracePt t="88323" x="6373813" y="4513263"/>
          <p14:tracePt t="88329" x="6373813" y="4521200"/>
          <p14:tracePt t="88339" x="6373813" y="4527550"/>
          <p14:tracePt t="88355" x="6373813" y="4541838"/>
          <p14:tracePt t="88809" x="6373813" y="4548188"/>
          <p14:tracePt t="88813" x="6380163" y="4548188"/>
          <p14:tracePt t="88823" x="6443663" y="4548188"/>
          <p14:tracePt t="88829" x="6457950" y="4548188"/>
          <p14:tracePt t="88839" x="6499225" y="4548188"/>
          <p14:tracePt t="88843" x="6542088" y="4548188"/>
          <p14:tracePt t="88853" x="6583363" y="4548188"/>
          <p14:tracePt t="88863" x="6604000" y="4548188"/>
          <p14:tracePt t="88883" x="6611938" y="4548188"/>
          <p14:tracePt t="88894" x="6618288" y="4548188"/>
          <p14:tracePt t="88904" x="6632575" y="4548188"/>
          <p14:tracePt t="88910" x="6638925" y="4548188"/>
          <p14:tracePt t="88920" x="6661150" y="4556125"/>
          <p14:tracePt t="88924" x="6681788" y="4556125"/>
          <p14:tracePt t="88936" x="6708775" y="4556125"/>
          <p14:tracePt t="88946" x="6757988" y="4556125"/>
          <p14:tracePt t="88951" x="6765925" y="4556125"/>
          <p14:tracePt t="88959" x="6792913" y="4556125"/>
          <p14:tracePt t="88965" x="6813550" y="4556125"/>
          <p14:tracePt t="88975" x="6835775" y="4556125"/>
          <p14:tracePt t="88986" x="6877050" y="4556125"/>
          <p14:tracePt t="88989" x="6891338" y="4556125"/>
          <p14:tracePt t="89000" x="6919913" y="4556125"/>
          <p14:tracePt t="89005" x="6954838" y="4562475"/>
          <p14:tracePt t="89016" x="7016750" y="4570413"/>
          <p14:tracePt t="89026" x="7143750" y="4583113"/>
          <p14:tracePt t="89029" x="7178675" y="4591050"/>
          <p14:tracePt t="89039" x="7248525" y="4591050"/>
          <p14:tracePt t="89046" x="7318375" y="4597400"/>
          <p14:tracePt t="89056" x="7373938" y="4597400"/>
          <p14:tracePt t="89069" x="7458075" y="4611688"/>
          <p14:tracePt t="89072" x="7493000" y="4611688"/>
          <p14:tracePt t="89082" x="7534275" y="4611688"/>
          <p14:tracePt t="89086" x="7556500" y="4618038"/>
          <p14:tracePt t="89096" x="7569200" y="4618038"/>
          <p14:tracePt t="89105" x="7577138" y="4618038"/>
          <p14:tracePt t="89122" x="7583488" y="4618038"/>
          <p14:tracePt t="89146" x="7591425" y="4618038"/>
          <p14:tracePt t="89209" x="7597775" y="4618038"/>
          <p14:tracePt t="89228" x="7597775" y="4625975"/>
          <p14:tracePt t="89267" x="7604125" y="4625975"/>
          <p14:tracePt t="89303" x="7612063" y="4625975"/>
          <p14:tracePt t="89307" x="7618413" y="4625975"/>
          <p14:tracePt t="89327" x="7626350" y="4625975"/>
          <p14:tracePt t="89337" x="7632700" y="4625975"/>
          <p14:tracePt t="89347" x="7653338" y="4632325"/>
          <p14:tracePt t="89357" x="7661275" y="4632325"/>
          <p14:tracePt t="89363" x="7667625" y="4632325"/>
          <p14:tracePt t="89367" x="7675563" y="4640263"/>
          <p14:tracePt t="89377" x="7681913" y="4640263"/>
          <p14:tracePt t="89393" x="7688263" y="4640263"/>
          <p14:tracePt t="89403" x="7696200" y="4640263"/>
          <p14:tracePt t="89409" x="7702550" y="4640263"/>
          <p14:tracePt t="89419" x="7716838" y="4640263"/>
          <p14:tracePt t="89429" x="7731125" y="4646613"/>
          <p14:tracePt t="89443" x="7745413" y="4652963"/>
          <p14:tracePt t="89449" x="7751763" y="4652963"/>
          <p14:tracePt t="89461" x="7758113" y="4652963"/>
          <p14:tracePt t="89470" x="7772400" y="4660900"/>
          <p14:tracePt t="89473" x="7780338" y="4660900"/>
          <p14:tracePt t="89484" x="7786688" y="4660900"/>
          <p14:tracePt t="89489" x="7786688" y="4667250"/>
          <p14:tracePt t="89500" x="7793038" y="4667250"/>
          <p14:tracePt t="89509" x="7800975" y="4667250"/>
          <p14:tracePt t="90136" x="7800975" y="4675188"/>
          <p14:tracePt t="90339" x="7807325" y="4675188"/>
          <p14:tracePt t="90361" x="7815263" y="4675188"/>
          <p14:tracePt t="90397" x="7815263" y="4681538"/>
          <p14:tracePt t="90437" x="7821613" y="4681538"/>
          <p14:tracePt t="91835" x="7827963" y="4681538"/>
          <p14:tracePt t="91846" x="7835900" y="4681538"/>
          <p14:tracePt t="91857" x="7850188" y="4667250"/>
          <p14:tracePt t="91870" x="7856538" y="4660900"/>
          <p14:tracePt t="91887" x="7864475" y="4660900"/>
          <p14:tracePt t="91896" x="7864475" y="4652963"/>
          <p14:tracePt t="91905" x="7870825" y="4652963"/>
          <p14:tracePt t="91925" x="7877175" y="4646613"/>
          <p14:tracePt t="91936" x="7877175" y="4640263"/>
          <p14:tracePt t="91955" x="7877175" y="4632325"/>
          <p14:tracePt t="91976" x="7877175" y="4625975"/>
          <p14:tracePt t="91988" x="7870825" y="4625975"/>
          <p14:tracePt t="91996" x="7864475" y="4618038"/>
          <p14:tracePt t="92006" x="7864475" y="4611688"/>
          <p14:tracePt t="92016" x="7850188" y="4611688"/>
          <p14:tracePt t="92033" x="7842250" y="4605338"/>
          <p14:tracePt t="92037" x="7835900" y="4605338"/>
          <p14:tracePt t="92045" x="7827963" y="4605338"/>
          <p14:tracePt t="92069" x="7807325" y="4597400"/>
          <p14:tracePt t="92071" x="7800975" y="4597400"/>
          <p14:tracePt t="92077" x="7786688" y="4597400"/>
          <p14:tracePt t="92087" x="7772400" y="4597400"/>
          <p14:tracePt t="92097" x="7758113" y="4597400"/>
          <p14:tracePt t="92111" x="7745413" y="4597400"/>
          <p14:tracePt t="92117" x="7737475" y="4597400"/>
          <p14:tracePt t="92137" x="7723188" y="4597400"/>
          <p14:tracePt t="92142" x="7716838" y="4597400"/>
          <p14:tracePt t="92158" x="7702550" y="4597400"/>
          <p14:tracePt t="92177" x="7696200" y="4597400"/>
          <p14:tracePt t="92187" x="7688263" y="4597400"/>
          <p14:tracePt t="92197" x="7681913" y="4597400"/>
          <p14:tracePt t="92234" x="7675563" y="4597400"/>
          <p14:tracePt t="92258" x="7675563" y="4611688"/>
          <p14:tracePt t="92294" x="7675563" y="4618038"/>
          <p14:tracePt t="92333" x="7675563" y="4625975"/>
          <p14:tracePt t="92373" x="7675563" y="4632325"/>
          <p14:tracePt t="92582" x="7681913" y="4632325"/>
          <p14:tracePt t="92592" x="7688263" y="4632325"/>
          <p14:tracePt t="92616" x="7696200" y="4632325"/>
          <p14:tracePt t="92641" x="7702550" y="4632325"/>
          <p14:tracePt t="92661" x="7710488" y="4632325"/>
          <p14:tracePt t="92671" x="7716838" y="4632325"/>
          <p14:tracePt t="92691" x="7723188" y="4632325"/>
          <p14:tracePt t="92707" x="7731125" y="4632325"/>
          <p14:tracePt t="92721" x="7745413" y="4632325"/>
          <p14:tracePt t="92743" x="7751763" y="4632325"/>
          <p14:tracePt t="92748" x="7758113" y="4632325"/>
          <p14:tracePt t="92757" x="7766050" y="4632325"/>
          <p14:tracePt t="92763" x="7772400" y="4632325"/>
          <p14:tracePt t="92773" x="7793038" y="4632325"/>
          <p14:tracePt t="92783" x="7807325" y="4632325"/>
          <p14:tracePt t="92797" x="7821613" y="4632325"/>
          <p14:tracePt t="92803" x="7821613" y="4625975"/>
          <p14:tracePt t="92813" x="7827963" y="4625975"/>
          <p14:tracePt t="92823" x="7827963" y="4618038"/>
          <p14:tracePt t="92833" x="7835900" y="4618038"/>
          <p14:tracePt t="92863" x="7842250" y="4618038"/>
          <p14:tracePt t="92873" x="7850188" y="4618038"/>
          <p14:tracePt t="92893" x="7856538" y="4618038"/>
          <p14:tracePt t="92903" x="7877175" y="4618038"/>
          <p14:tracePt t="92919" x="7891463" y="4618038"/>
          <p14:tracePt t="92923" x="7912100" y="4618038"/>
          <p14:tracePt t="92933" x="7926388" y="4618038"/>
          <p14:tracePt t="92943" x="7954963" y="4618038"/>
          <p14:tracePt t="92949" x="7961313" y="4618038"/>
          <p14:tracePt t="92959" x="7975600" y="4618038"/>
          <p14:tracePt t="92963" x="7981950" y="4618038"/>
          <p14:tracePt t="92975" x="7996238" y="4618038"/>
          <p14:tracePt t="92985" x="8004175" y="4618038"/>
          <p14:tracePt t="92995" x="8010525" y="4618038"/>
          <p14:tracePt t="93070" x="8016875" y="4618038"/>
          <p14:tracePt t="93580" x="8010525" y="4618038"/>
          <p14:tracePt t="93586" x="7996238" y="4605338"/>
          <p14:tracePt t="93596" x="7981950" y="4597400"/>
          <p14:tracePt t="93606" x="7954963" y="4570413"/>
          <p14:tracePt t="93610" x="7947025" y="4570413"/>
          <p14:tracePt t="93620" x="7934325" y="4556125"/>
          <p14:tracePt t="93627" x="7920038" y="4556125"/>
          <p14:tracePt t="93635" x="7905750" y="4541838"/>
          <p14:tracePt t="93645" x="7891463" y="4533900"/>
          <p14:tracePt t="93649" x="7885113" y="4533900"/>
          <p14:tracePt t="93661" x="7877175" y="4527550"/>
          <p14:tracePt t="93665" x="7870825" y="4521200"/>
          <p14:tracePt t="93676" x="7864475" y="4521200"/>
          <p14:tracePt t="93687" x="7842250" y="4513263"/>
          <p14:tracePt t="93692" x="7835900" y="4506913"/>
          <p14:tracePt t="93702" x="7821613" y="4492625"/>
          <p14:tracePt t="93706" x="7793038" y="4478338"/>
          <p14:tracePt t="93716" x="7766050" y="4457700"/>
          <p14:tracePt t="93726" x="7737475" y="4443413"/>
          <p14:tracePt t="93732" x="7731125" y="4443413"/>
          <p14:tracePt t="93742" x="7723188" y="4437063"/>
          <p14:tracePt t="93745" x="7710488" y="4429125"/>
          <p14:tracePt t="93756" x="7696200" y="4429125"/>
          <p14:tracePt t="93766" x="7675563" y="4416425"/>
          <p14:tracePt t="93773" x="7667625" y="4408488"/>
          <p14:tracePt t="93781" x="7653338" y="4408488"/>
          <p14:tracePt t="93787" x="7639050" y="4394200"/>
          <p14:tracePt t="93797" x="7618413" y="4394200"/>
          <p14:tracePt t="93807" x="7577138" y="4373563"/>
          <p14:tracePt t="93811" x="7562850" y="4367213"/>
          <p14:tracePt t="93822" x="7527925" y="4352925"/>
          <p14:tracePt t="93827" x="7493000" y="4338638"/>
          <p14:tracePt t="93837" x="7464425" y="4338638"/>
          <p14:tracePt t="93847" x="7429500" y="4332288"/>
          <p14:tracePt t="93851" x="7423150" y="4332288"/>
          <p14:tracePt t="93861" x="7408863" y="4332288"/>
          <p14:tracePt t="93867" x="7402513" y="4332288"/>
          <p14:tracePt t="93877" x="7394575" y="4332288"/>
          <p14:tracePt t="93888" x="7388225" y="4332288"/>
          <p14:tracePt t="93898" x="7380288" y="4332288"/>
          <p14:tracePt t="95587" x="7373938" y="4332288"/>
          <p14:tracePt t="95591" x="7359650" y="4324350"/>
          <p14:tracePt t="95601" x="7332663" y="4303713"/>
          <p14:tracePt t="95607" x="7297738" y="4275138"/>
          <p14:tracePt t="95617" x="7234238" y="4227513"/>
          <p14:tracePt t="95627" x="7073900" y="4094163"/>
          <p14:tracePt t="95635" x="7016750" y="4059238"/>
          <p14:tracePt t="95644" x="6792913" y="3925888"/>
          <p14:tracePt t="95648" x="6388100" y="3736975"/>
          <p14:tracePt t="95659" x="5848350" y="3519488"/>
          <p14:tracePt t="95667" x="4827588" y="3190875"/>
          <p14:tracePt t="95673" x="4560888" y="3114675"/>
          <p14:tracePt t="95683" x="3938588" y="2925763"/>
          <p14:tracePt t="95687" x="3357563" y="2757488"/>
          <p14:tracePt t="95697" x="2790825" y="2589213"/>
          <p14:tracePt t="95707" x="1874838" y="2420938"/>
          <p14:tracePt t="95713" x="1671638" y="2393950"/>
          <p14:tracePt t="95724" x="1168400" y="2301875"/>
          <p14:tracePt t="95727" x="700088" y="2197100"/>
          <p14:tracePt t="95740" x="265113" y="2098675"/>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2740</TotalTime>
  <Words>903</Words>
  <Application>Microsoft Office PowerPoint</Application>
  <PresentationFormat>On-screen Show (4:3)</PresentationFormat>
  <Paragraphs>93</Paragraphs>
  <Slides>12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Constantia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Hernandez Perez, Bernard A</dc:creator>
  <cp:lastModifiedBy>Hernandez Perez, Bernard A</cp:lastModifiedBy>
  <cp:revision>115</cp:revision>
  <dcterms:created xsi:type="dcterms:W3CDTF">2020-08-28T13:35:29Z</dcterms:created>
  <dcterms:modified xsi:type="dcterms:W3CDTF">2023-01-04T15:09:42Z</dcterms:modified>
</cp:coreProperties>
</file>